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Roos" userId="222717e5814001d8" providerId="LiveId" clId="{84904544-3C72-4D32-B5BE-7B8657CD4E27}"/>
    <pc:docChg chg="custSel addSld modSld modMainMaster">
      <pc:chgData name="Theo Roos" userId="222717e5814001d8" providerId="LiveId" clId="{84904544-3C72-4D32-B5BE-7B8657CD4E27}" dt="2017-09-15T13:58:22.905" v="13"/>
      <pc:docMkLst>
        <pc:docMk/>
      </pc:docMkLst>
      <pc:sldChg chg="delSp setBg">
        <pc:chgData name="Theo Roos" userId="222717e5814001d8" providerId="LiveId" clId="{84904544-3C72-4D32-B5BE-7B8657CD4E27}" dt="2017-09-15T13:27:34.327" v="6"/>
        <pc:sldMkLst>
          <pc:docMk/>
          <pc:sldMk cId="2498594689" sldId="256"/>
        </pc:sldMkLst>
        <pc:picChg chg="del">
          <ac:chgData name="Theo Roos" userId="222717e5814001d8" providerId="LiveId" clId="{84904544-3C72-4D32-B5BE-7B8657CD4E27}" dt="2017-09-15T13:27:17.253" v="1" actId="478"/>
          <ac:picMkLst>
            <pc:docMk/>
            <pc:sldMk cId="2498594689" sldId="256"/>
            <ac:picMk id="5" creationId="{6345E863-F05D-41DF-BE1A-BC870AA2EE22}"/>
          </ac:picMkLst>
        </pc:picChg>
        <pc:picChg chg="del">
          <ac:chgData name="Theo Roos" userId="222717e5814001d8" providerId="LiveId" clId="{84904544-3C72-4D32-B5BE-7B8657CD4E27}" dt="2017-09-15T13:27:17.253" v="1" actId="478"/>
          <ac:picMkLst>
            <pc:docMk/>
            <pc:sldMk cId="2498594689" sldId="256"/>
            <ac:picMk id="7" creationId="{256BE895-7809-4702-A513-1E66363FE78D}"/>
          </ac:picMkLst>
        </pc:picChg>
      </pc:sldChg>
      <pc:sldChg chg="add setBg">
        <pc:chgData name="Theo Roos" userId="222717e5814001d8" providerId="LiveId" clId="{84904544-3C72-4D32-B5BE-7B8657CD4E27}" dt="2017-09-15T13:58:22.905" v="13"/>
        <pc:sldMkLst>
          <pc:docMk/>
          <pc:sldMk cId="1475141399" sldId="257"/>
        </pc:sldMkLst>
      </pc:sldChg>
      <pc:sldMasterChg chg="setBg modSldLayout">
        <pc:chgData name="Theo Roos" userId="222717e5814001d8" providerId="LiveId" clId="{84904544-3C72-4D32-B5BE-7B8657CD4E27}" dt="2017-09-15T13:58:22.905" v="13"/>
        <pc:sldMasterMkLst>
          <pc:docMk/>
          <pc:sldMasterMk cId="1167046611" sldId="2147483648"/>
        </pc:sldMasterMkLst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363832958" sldId="2147483649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869431829" sldId="2147483650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428827688" sldId="2147483651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750565473" sldId="2147483652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133140502" sldId="2147483653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286732497" sldId="2147483654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038145590" sldId="2147483655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2857216388" sldId="2147483656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611820995" sldId="2147483657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424654136" sldId="2147483658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68934177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8D273E-AFCF-44E5-8DDD-40420142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A836DD84-1F0A-423F-9140-04EECCB61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BF4ED54-0008-45CA-9DB7-95A8CB6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67FFD1B-3F03-4660-84C8-23F0A0AC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F347A8E-B241-4AF3-9111-A0177097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83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C2E5FE-C4D6-42E2-B03D-3D088C02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5DA2C20-4E56-450A-A8AE-767690791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B302439-EB98-4F5F-91FA-9FCB53DB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84F1877-3028-4385-A85C-7DA6D962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E05D375-5113-41DC-9175-88B468E6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6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F1E1A7D2-AD66-434F-B14F-0C6E5D033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067F560B-3DD7-4AA9-8614-3F7751556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CFB1204-1E10-4CD1-82E4-D166F46A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3A4976A-EE79-4D6D-86A6-EFBCD1CB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7A229BC-9B50-49A9-A99F-5B482FBE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34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6DD39B-7364-4AC3-914A-2B6AABBD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44CB9DA-B265-4238-96D7-4266B961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E9389DA-087D-47E1-AE7B-A10B953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934494E-1B94-414E-B9FA-1DF023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362BC54-4D63-458F-872D-5299030D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8BC4CC-4503-4B0A-A0CF-DA39A0AC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2220A6C-841F-4681-8F53-0FF148FE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B097DFE-80D5-4626-8ED0-931539D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8D0632F-5111-4776-87AC-C8BBDEDF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1E9AC12-25E1-43B5-9453-0C3B3D64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2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28B995-4F2C-4C49-B5DB-1056FD9A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270C5B7-DE74-42B7-883A-0C45DC2CA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CEC588F-E50A-4E2A-BDB5-CF84DC1A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63A0FE0-9A38-4206-BAB6-353C2ED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D582F731-5F2B-4F23-8DB0-D209ED3B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96A09B3-2A6A-4C42-AE58-4E7164E1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6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B10132-6919-4C58-A622-B70537AD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17C5E13-70D3-4AA9-AAAD-F10C2CDD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992FF067-2C96-44D5-9FC9-F2D82941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77C7B7AC-5CD7-45D8-AE52-8E68C972B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D6EEB2C-A93A-4205-9C9C-062ADD0E3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13DAC014-C0D5-4F19-AE6B-D8BB241A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F5C547D4-2AC8-48DD-99D7-87F34A67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8BF628C7-D1C2-4A24-B59D-394DFE3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CB7D488-9404-462C-A51F-26D40E1F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2A52F8BA-189C-48FD-B403-9E20DDA0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99A8EE40-3EEB-43C7-A1D7-EE231E5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63C1F38E-BFE1-4626-A779-128917E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C32D28F4-6F9F-4214-B1C1-5B6E85E4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EC7418D5-2384-4799-AEB1-F2813CD0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7BBBE0A-D384-4D2A-9C5B-040829C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14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CB094E-ED7E-4DFE-B8F3-7B316245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9C49C5E-6E02-454B-9728-07F47D8D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AC8922C-A83F-4DDE-AC7F-BE26A5B95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03156A3-C7A0-428D-9F99-073E81B1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9251FDF-3124-47D8-AF01-C0E4A3DD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D01BAE1-0C25-47B5-8AEC-A59829B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790BCC-7500-455B-A5DA-4C33BB0A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CD17987A-8E2E-4D79-9C24-7173901AB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87C9307-D2EC-4473-A45D-2821B78F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773BBC49-0CF0-419B-96F6-7E2D5896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5946035-04D2-4CB5-BECD-9C4854F6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EF247B0-A520-4914-A3B9-1E20FFB6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8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5539E49B-076F-471E-AD23-0F44EFE1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166C9AC-8506-47B6-8660-AF1C4EE32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767946E-47A6-442B-AC22-21340FB12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E92-AC95-49D8-ABA6-DA7FBCFED5B1}" type="datetimeFigureOut">
              <a:rPr lang="nl-NL" smtClean="0"/>
              <a:t>8-3-2018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DE2377E-6D68-4387-9E1E-9C8D447B4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6D8CA2A-1947-4945-BA70-1C656126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0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222628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Ondernemersvaardigheden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Vanuit praktijkverhalen én toegepast op het BMC.</a:t>
            </a:r>
          </a:p>
        </p:txBody>
      </p:sp>
    </p:spTree>
    <p:extLst>
      <p:ext uri="{BB962C8B-B14F-4D97-AF65-F5344CB8AC3E}">
        <p14:creationId xmlns:p14="http://schemas.microsoft.com/office/powerpoint/2010/main" val="2498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 smtClean="0"/>
              <a:t>Planning workshop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Welkom </a:t>
            </a:r>
          </a:p>
          <a:p>
            <a:pPr lvl="1"/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: ‘</a:t>
            </a:r>
            <a:r>
              <a:rPr lang="en-US" dirty="0" err="1" smtClean="0"/>
              <a:t>oortjes</a:t>
            </a:r>
            <a:r>
              <a:rPr lang="en-US" dirty="0" smtClean="0"/>
              <a:t>’ (</a:t>
            </a:r>
            <a:r>
              <a:rPr lang="en-US" dirty="0" err="1" smtClean="0"/>
              <a:t>hoofdtelefoon</a:t>
            </a:r>
            <a:r>
              <a:rPr lang="en-US" dirty="0" smtClean="0"/>
              <a:t>) </a:t>
            </a:r>
            <a:r>
              <a:rPr lang="en-US" dirty="0" err="1" smtClean="0"/>
              <a:t>meenemen</a:t>
            </a:r>
            <a:r>
              <a:rPr lang="en-US" dirty="0" smtClean="0"/>
              <a:t> </a:t>
            </a:r>
            <a:r>
              <a:rPr lang="en-US" dirty="0" err="1" smtClean="0"/>
              <a:t>graag</a:t>
            </a:r>
            <a:r>
              <a:rPr lang="en-US" dirty="0" smtClean="0"/>
              <a:t>!</a:t>
            </a:r>
            <a:endParaRPr lang="nl-NL" dirty="0" smtClean="0"/>
          </a:p>
          <a:p>
            <a:r>
              <a:rPr lang="nl-NL" dirty="0" smtClean="0"/>
              <a:t>De opdracht – aansluiting</a:t>
            </a:r>
          </a:p>
          <a:p>
            <a:r>
              <a:rPr lang="nl-NL" dirty="0" smtClean="0"/>
              <a:t>Doelen en opzet</a:t>
            </a:r>
          </a:p>
          <a:p>
            <a:r>
              <a:rPr lang="en-US" dirty="0" err="1" smtClean="0"/>
              <a:t>Werkvorm</a:t>
            </a:r>
            <a:r>
              <a:rPr lang="en-US" dirty="0" smtClean="0"/>
              <a:t> </a:t>
            </a:r>
            <a:endParaRPr lang="nl-NL" dirty="0" smtClean="0"/>
          </a:p>
          <a:p>
            <a:r>
              <a:rPr lang="nl-NL" dirty="0" smtClean="0"/>
              <a:t>Debriefing (inclusief docent- en </a:t>
            </a:r>
            <a:r>
              <a:rPr lang="nl-NL" dirty="0" err="1" smtClean="0"/>
              <a:t>leerlingdoelen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1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>
            <a:normAutofit/>
          </a:bodyPr>
          <a:lstStyle/>
          <a:p>
            <a:r>
              <a:rPr lang="nl-NL" dirty="0" smtClean="0"/>
              <a:t>De opdracht – aansluiting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rmAutofit/>
          </a:bodyPr>
          <a:lstStyle/>
          <a:p>
            <a:r>
              <a:rPr lang="nl-NL" dirty="0"/>
              <a:t>Eindterm </a:t>
            </a:r>
            <a:r>
              <a:rPr lang="nl-NL" dirty="0" smtClean="0"/>
              <a:t>B2 </a:t>
            </a:r>
            <a:r>
              <a:rPr lang="nl-NL" dirty="0"/>
              <a:t>uit het rapport van Boot (2014</a:t>
            </a:r>
            <a:r>
              <a:rPr lang="nl-NL" dirty="0" smtClean="0"/>
              <a:t>):</a:t>
            </a:r>
          </a:p>
          <a:p>
            <a:pPr lvl="1"/>
            <a:r>
              <a:rPr lang="nl-NL" i="1" dirty="0"/>
              <a:t>“De kandidaat kan het proces voor en rond de oprichting van een eenmanszaak beschrijven en in de rol van ondernemer toepassen” </a:t>
            </a:r>
            <a:r>
              <a:rPr lang="nl-NL" dirty="0"/>
              <a:t>(Boot, 2014, p. 74</a:t>
            </a:r>
            <a:r>
              <a:rPr lang="nl-NL" dirty="0" smtClean="0"/>
              <a:t>)</a:t>
            </a:r>
          </a:p>
          <a:p>
            <a:pPr lvl="1"/>
            <a:endParaRPr lang="nl-NL" dirty="0"/>
          </a:p>
          <a:p>
            <a:r>
              <a:rPr lang="nl-NL" dirty="0" smtClean="0"/>
              <a:t>CVTE </a:t>
            </a:r>
            <a:r>
              <a:rPr lang="nl-NL" dirty="0"/>
              <a:t>(2016</a:t>
            </a:r>
            <a:r>
              <a:rPr lang="nl-NL" dirty="0" smtClean="0"/>
              <a:t>):</a:t>
            </a:r>
            <a:endParaRPr lang="nl-NL" dirty="0"/>
          </a:p>
          <a:p>
            <a:pPr lvl="1"/>
            <a:r>
              <a:rPr lang="nl-NL" i="1" dirty="0" smtClean="0"/>
              <a:t>“Voor </a:t>
            </a:r>
            <a:r>
              <a:rPr lang="nl-NL" i="1" dirty="0"/>
              <a:t>het centraal examen betekent dit het uitleggen van het proces rond de oprichting van een eenmanszaak en het beoordelen van de rol (en de keuzes) van de ondernemer </a:t>
            </a:r>
            <a:r>
              <a:rPr lang="nl-NL" i="1" dirty="0" smtClean="0"/>
              <a:t>hierin.”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 b="27699"/>
          <a:stretch/>
        </p:blipFill>
        <p:spPr>
          <a:xfrm>
            <a:off x="1781577" y="517831"/>
            <a:ext cx="8448541" cy="59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/>
              <a:t>Doelen en </a:t>
            </a:r>
            <a:r>
              <a:rPr lang="nl-NL" dirty="0" smtClean="0"/>
              <a:t>opzet </a:t>
            </a:r>
            <a:r>
              <a:rPr lang="nl-NL" sz="3200" dirty="0" smtClean="0"/>
              <a:t>(voor docenten)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Kennismaken met de ondernemersvaardigheden van </a:t>
            </a:r>
            <a:r>
              <a:rPr lang="nl-NL" i="1" dirty="0" err="1" smtClean="0"/>
              <a:t>EntreComp</a:t>
            </a:r>
            <a:endParaRPr lang="nl-NL" i="1" dirty="0" smtClean="0"/>
          </a:p>
          <a:p>
            <a:r>
              <a:rPr lang="en-US" dirty="0" err="1"/>
              <a:t>Kenmerken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onderneming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koppelen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Business Model Canvas</a:t>
            </a:r>
          </a:p>
          <a:p>
            <a:r>
              <a:rPr lang="en-US" dirty="0" err="1" smtClean="0"/>
              <a:t>Ondernemersvaardigheden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toepassen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casus</a:t>
            </a:r>
          </a:p>
          <a:p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109470"/>
            <a:ext cx="705333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 smtClean="0"/>
              <a:t>Doelen </a:t>
            </a:r>
            <a:r>
              <a:rPr lang="nl-NL" sz="3200" dirty="0" smtClean="0"/>
              <a:t>(voor leerlingen)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Check doelen</a:t>
            </a:r>
          </a:p>
          <a:p>
            <a:pPr lvl="1"/>
            <a:r>
              <a:rPr lang="nl-NL" dirty="0" smtClean="0"/>
              <a:t>Doelen leerlingen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277826"/>
              </p:ext>
            </p:extLst>
          </p:nvPr>
        </p:nvGraphicFramePr>
        <p:xfrm>
          <a:off x="780177" y="1537766"/>
          <a:ext cx="10573623" cy="478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963"/>
                <a:gridCol w="7897660"/>
              </a:tblGrid>
              <a:tr h="37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Beheersingsniveau </a:t>
                      </a:r>
                      <a:r>
                        <a:rPr lang="nl-NL" sz="1600" dirty="0" err="1">
                          <a:effectLst/>
                        </a:rPr>
                        <a:t>Bloom</a:t>
                      </a:r>
                      <a:r>
                        <a:rPr lang="nl-NL" sz="1600" dirty="0">
                          <a:effectLst/>
                        </a:rPr>
                        <a:t>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Leerdoel (de leerling….):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3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Memoriseren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845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Begrijpen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begrijpt de theorie van het Business Model Canvas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begrijpt wat</a:t>
                      </a:r>
                      <a:r>
                        <a:rPr lang="nl-NL" sz="16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de ondernemerseigenschappen van het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Entrepreneurship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Competence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Framework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inhouden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22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Toepassen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de kenmerken</a:t>
                      </a:r>
                      <a:r>
                        <a:rPr lang="nl-NL" sz="1600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een onderneming toepassen in (koppelen aan) het </a:t>
                      </a: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Canvas</a:t>
                      </a:r>
                      <a:endParaRPr lang="nl-N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kan 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ondernemerseigenschappen van een ander (gegeven de casus) herkennen en deze classificeren aan de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hand</a:t>
                      </a:r>
                      <a:r>
                        <a:rPr lang="nl-NL" sz="16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van het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Entrepreneurship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Competence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Framework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24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Analyseren 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Evalueren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46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Creëren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eventuele uitbreiding: opdracht als startpunt voor het schrijven van een 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ondernemingsplan.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4845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Start met introfilmpje: </a:t>
            </a:r>
            <a:r>
              <a:rPr lang="nl-NL" dirty="0" smtClean="0">
                <a:hlinkClick r:id="rId2"/>
              </a:rPr>
              <a:t>https://vimeo.com/122262845</a:t>
            </a:r>
            <a:endParaRPr lang="nl-NL" dirty="0" smtClean="0"/>
          </a:p>
          <a:p>
            <a:r>
              <a:rPr lang="nl-NL" dirty="0" smtClean="0"/>
              <a:t>per tweetal één stencil met verhaal 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losse</a:t>
            </a:r>
            <a:r>
              <a:rPr lang="en-US" dirty="0" smtClean="0"/>
              <a:t> </a:t>
            </a:r>
            <a:r>
              <a:rPr lang="en-US" dirty="0" err="1" smtClean="0"/>
              <a:t>opdrachten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Plaats de (kenmerken van de) onderneming van Ramon in het Business Model Canvas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 smtClean="0"/>
              <a:t>gebruik hiervoor de </a:t>
            </a:r>
            <a:r>
              <a:rPr lang="nl-NL" dirty="0" err="1" smtClean="0"/>
              <a:t>handout</a:t>
            </a:r>
            <a:r>
              <a:rPr lang="nl-NL" dirty="0" smtClean="0"/>
              <a:t> (BMC op a2) en post-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 smtClean="0"/>
              <a:t>bespreek je bevindingen met je buurman of buurvrouw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Vaardigheden </a:t>
            </a:r>
            <a:r>
              <a:rPr lang="nl-NL" i="1" dirty="0" err="1"/>
              <a:t>EntreComp</a:t>
            </a:r>
            <a:r>
              <a:rPr lang="nl-NL" i="1" dirty="0"/>
              <a:t> </a:t>
            </a:r>
            <a:r>
              <a:rPr lang="nl-NL" dirty="0"/>
              <a:t>koppelen aan verhaal Ramon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op welke manier zie je welke vaardigheden terug?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bespreek </a:t>
            </a:r>
            <a:r>
              <a:rPr lang="nl-NL" dirty="0" smtClean="0"/>
              <a:t>opnieuw je </a:t>
            </a:r>
            <a:r>
              <a:rPr lang="nl-NL" dirty="0"/>
              <a:t>bevindingen met je buurman of buurvrouw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14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/>
              <a:t>Nabespreking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5418"/>
          </a:xfrm>
        </p:spPr>
        <p:txBody>
          <a:bodyPr>
            <a:normAutofit/>
          </a:bodyPr>
          <a:lstStyle/>
          <a:p>
            <a:r>
              <a:rPr lang="nl-NL" dirty="0" smtClean="0"/>
              <a:t>Om expliciet leren naar voren te brengen is het belangrijk de juiste vragen te stellen, bijvoorbeeld:</a:t>
            </a:r>
          </a:p>
          <a:p>
            <a:pPr lvl="1"/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onderneming</a:t>
            </a:r>
            <a:r>
              <a:rPr lang="en-US" dirty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je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/>
              <a:t>koppelen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smtClean="0"/>
              <a:t>BMC?</a:t>
            </a:r>
            <a:endParaRPr lang="en-US" dirty="0"/>
          </a:p>
          <a:p>
            <a:pPr lvl="1"/>
            <a:r>
              <a:rPr lang="nl-NL" dirty="0" smtClean="0"/>
              <a:t>Waarom </a:t>
            </a:r>
            <a:r>
              <a:rPr lang="nl-NL" dirty="0"/>
              <a:t>vond je dat goede </a:t>
            </a:r>
            <a:r>
              <a:rPr lang="nl-NL" dirty="0" smtClean="0"/>
              <a:t>koppelingen?</a:t>
            </a:r>
            <a:endParaRPr lang="nl-NL" dirty="0"/>
          </a:p>
          <a:p>
            <a:pPr lvl="1"/>
            <a:r>
              <a:rPr lang="nl-NL" dirty="0" smtClean="0"/>
              <a:t>Welke ondernemersvaardigheden zag je terug bij de casus van Ramon?</a:t>
            </a:r>
          </a:p>
          <a:p>
            <a:pPr lvl="1"/>
            <a:r>
              <a:rPr lang="en-US" dirty="0" smtClean="0"/>
              <a:t>Kun je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ondernemersvaardigheden</a:t>
            </a:r>
            <a:r>
              <a:rPr lang="en-US" dirty="0" smtClean="0"/>
              <a:t> </a:t>
            </a:r>
            <a:r>
              <a:rPr lang="en-US" dirty="0" err="1" smtClean="0"/>
              <a:t>koppelen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BMC?</a:t>
            </a:r>
            <a:endParaRPr lang="nl-NL" dirty="0"/>
          </a:p>
          <a:p>
            <a:pPr lvl="1"/>
            <a:r>
              <a:rPr lang="nl-NL" dirty="0"/>
              <a:t>Indien er verschillende antwoorden komen van leerlingen: proberen te achterhalen op welke manier deze verschillen tot stand zijn gekomen. 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9900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/>
              <a:t>debriefing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Check doelen</a:t>
            </a:r>
          </a:p>
          <a:p>
            <a:pPr lvl="1"/>
            <a:r>
              <a:rPr lang="nl-NL" dirty="0" smtClean="0"/>
              <a:t>Doelen leerlingen</a:t>
            </a:r>
            <a:endParaRPr lang="nl-NL" dirty="0"/>
          </a:p>
        </p:txBody>
      </p:sp>
      <p:graphicFrame>
        <p:nvGraphicFramePr>
          <p:cNvPr id="6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521062"/>
              </p:ext>
            </p:extLst>
          </p:nvPr>
        </p:nvGraphicFramePr>
        <p:xfrm>
          <a:off x="780177" y="1716446"/>
          <a:ext cx="10573623" cy="478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963"/>
                <a:gridCol w="7897660"/>
              </a:tblGrid>
              <a:tr h="37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Beheersingsniveau </a:t>
                      </a:r>
                      <a:r>
                        <a:rPr lang="nl-NL" sz="1600" dirty="0" err="1">
                          <a:effectLst/>
                        </a:rPr>
                        <a:t>Bloom</a:t>
                      </a:r>
                      <a:r>
                        <a:rPr lang="nl-NL" sz="1600" dirty="0">
                          <a:effectLst/>
                        </a:rPr>
                        <a:t>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Leerdoel (de leerling….):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3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Memoriseren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845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Begrijpen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begrijpt de theorie van het Business Model Canvas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begrijpt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wat</a:t>
                      </a:r>
                      <a:r>
                        <a:rPr lang="nl-NL" sz="16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de 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ondernemerseigenschappen van het </a:t>
                      </a:r>
                      <a:r>
                        <a:rPr lang="nl-NL" sz="1600" i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Entrepreneurship</a:t>
                      </a: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i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Competence</a:t>
                      </a: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Framework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inhouden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22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Toepassen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de kenmerken</a:t>
                      </a:r>
                      <a:r>
                        <a:rPr lang="nl-NL" sz="1600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een onderneming toepassen in (koppelen aan) het </a:t>
                      </a:r>
                      <a:r>
                        <a:rPr lang="nl-NL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 Canvas</a:t>
                      </a:r>
                      <a:endParaRPr lang="nl-N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kan 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ondernemerseigenschappen van een ander (gegeven de casus) herkennen en deze classificeren aan de 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hand</a:t>
                      </a:r>
                      <a:r>
                        <a:rPr lang="nl-NL" sz="1600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van het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Entrepreneurship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l-NL" sz="1600" i="1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Competence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Framework</a:t>
                      </a:r>
                      <a:r>
                        <a:rPr lang="nl-NL" sz="16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24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Analyseren 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Evalueren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46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Creëren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eventuele uitbreiding: opdracht als startpunt voor het schrijven van een </a:t>
                      </a:r>
                      <a:r>
                        <a:rPr lang="nl-NL" sz="1600" i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ondernemingsplan. 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F27811-6D18-4A41-B520-B9EBC104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369"/>
            <a:ext cx="10515600" cy="905077"/>
          </a:xfrm>
        </p:spPr>
        <p:txBody>
          <a:bodyPr/>
          <a:lstStyle/>
          <a:p>
            <a:r>
              <a:rPr lang="nl-NL" dirty="0"/>
              <a:t>debriefing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6F52668-9D12-47BC-8478-BA562701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Check doelen (voor docenten)</a:t>
            </a:r>
          </a:p>
          <a:p>
            <a:pPr lvl="1"/>
            <a:r>
              <a:rPr lang="nl-NL" dirty="0"/>
              <a:t>Kennismaken met de ondernemersvaardigheden van </a:t>
            </a:r>
            <a:r>
              <a:rPr lang="nl-NL" i="1" dirty="0" err="1"/>
              <a:t>EntreComp</a:t>
            </a:r>
            <a:endParaRPr lang="nl-NL" i="1" dirty="0"/>
          </a:p>
          <a:p>
            <a:pPr lvl="1"/>
            <a:r>
              <a:rPr lang="en-US" dirty="0" err="1"/>
              <a:t>Kenmerken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onderneming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koppelen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Business Model Canvas</a:t>
            </a:r>
          </a:p>
          <a:p>
            <a:pPr lvl="1"/>
            <a:r>
              <a:rPr lang="en-US" dirty="0" err="1"/>
              <a:t>Ondernemersvaardigheden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toepassen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casus</a:t>
            </a:r>
          </a:p>
          <a:p>
            <a:pPr lvl="1"/>
            <a:endParaRPr lang="nl-NL" dirty="0" smtClean="0"/>
          </a:p>
          <a:p>
            <a:pPr lvl="2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351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517</Words>
  <Application>Microsoft Office PowerPoint</Application>
  <PresentationFormat>Breedbeeld</PresentationFormat>
  <Paragraphs>85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Verdana</vt:lpstr>
      <vt:lpstr>Kantoorthema</vt:lpstr>
      <vt:lpstr>Ondernemersvaardigheden</vt:lpstr>
      <vt:lpstr>Planning workshop</vt:lpstr>
      <vt:lpstr>De opdracht – aansluiting</vt:lpstr>
      <vt:lpstr>Doelen en opzet (voor docenten)</vt:lpstr>
      <vt:lpstr>Doelen (voor leerlingen)</vt:lpstr>
      <vt:lpstr>De opdracht</vt:lpstr>
      <vt:lpstr>Nabespreking</vt:lpstr>
      <vt:lpstr>debriefing</vt:lpstr>
      <vt:lpstr>debriefing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Theo Roos</dc:creator>
  <cp:lastModifiedBy>Oosterbroek Coen</cp:lastModifiedBy>
  <cp:revision>48</cp:revision>
  <dcterms:created xsi:type="dcterms:W3CDTF">2017-09-15T13:25:34Z</dcterms:created>
  <dcterms:modified xsi:type="dcterms:W3CDTF">2018-03-08T08:26:21Z</dcterms:modified>
</cp:coreProperties>
</file>