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9" r:id="rId4"/>
    <p:sldId id="266" r:id="rId5"/>
    <p:sldId id="276" r:id="rId6"/>
    <p:sldId id="263" r:id="rId7"/>
    <p:sldId id="268" r:id="rId8"/>
    <p:sldId id="262" r:id="rId9"/>
    <p:sldId id="261" r:id="rId10"/>
    <p:sldId id="273" r:id="rId11"/>
    <p:sldId id="272" r:id="rId12"/>
    <p:sldId id="271" r:id="rId13"/>
    <p:sldId id="282" r:id="rId14"/>
    <p:sldId id="270" r:id="rId15"/>
    <p:sldId id="277" r:id="rId16"/>
    <p:sldId id="278" r:id="rId17"/>
    <p:sldId id="279" r:id="rId18"/>
    <p:sldId id="260" r:id="rId19"/>
    <p:sldId id="281" r:id="rId20"/>
    <p:sldId id="267" r:id="rId21"/>
    <p:sldId id="280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.A.J.P. van den Hout" initials="HvdH" lastIdx="2" clrIdx="0">
    <p:extLst>
      <p:ext uri="{19B8F6BF-5375-455C-9EA6-DF929625EA0E}">
        <p15:presenceInfo xmlns:p15="http://schemas.microsoft.com/office/powerpoint/2012/main" userId="S-1-5-21-3009188405-4059014094-2327816963-879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o Roos" userId="222717e5814001d8" providerId="LiveId" clId="{84904544-3C72-4D32-B5BE-7B8657CD4E27}"/>
    <pc:docChg chg="custSel addSld modSld modMainMaster">
      <pc:chgData name="Theo Roos" userId="222717e5814001d8" providerId="LiveId" clId="{84904544-3C72-4D32-B5BE-7B8657CD4E27}" dt="2017-09-15T13:58:22.905" v="13"/>
      <pc:docMkLst>
        <pc:docMk/>
      </pc:docMkLst>
      <pc:sldChg chg="delSp setBg">
        <pc:chgData name="Theo Roos" userId="222717e5814001d8" providerId="LiveId" clId="{84904544-3C72-4D32-B5BE-7B8657CD4E27}" dt="2017-09-15T13:27:34.327" v="6"/>
        <pc:sldMkLst>
          <pc:docMk/>
          <pc:sldMk cId="2498594689" sldId="256"/>
        </pc:sldMkLst>
        <pc:picChg chg="del">
          <ac:chgData name="Theo Roos" userId="222717e5814001d8" providerId="LiveId" clId="{84904544-3C72-4D32-B5BE-7B8657CD4E27}" dt="2017-09-15T13:27:17.253" v="1" actId="478"/>
          <ac:picMkLst>
            <pc:docMk/>
            <pc:sldMk cId="2498594689" sldId="256"/>
            <ac:picMk id="5" creationId="{6345E863-F05D-41DF-BE1A-BC870AA2EE22}"/>
          </ac:picMkLst>
        </pc:picChg>
        <pc:picChg chg="del">
          <ac:chgData name="Theo Roos" userId="222717e5814001d8" providerId="LiveId" clId="{84904544-3C72-4D32-B5BE-7B8657CD4E27}" dt="2017-09-15T13:27:17.253" v="1" actId="478"/>
          <ac:picMkLst>
            <pc:docMk/>
            <pc:sldMk cId="2498594689" sldId="256"/>
            <ac:picMk id="7" creationId="{256BE895-7809-4702-A513-1E66363FE78D}"/>
          </ac:picMkLst>
        </pc:picChg>
      </pc:sldChg>
      <pc:sldChg chg="add setBg">
        <pc:chgData name="Theo Roos" userId="222717e5814001d8" providerId="LiveId" clId="{84904544-3C72-4D32-B5BE-7B8657CD4E27}" dt="2017-09-15T13:58:22.905" v="13"/>
        <pc:sldMkLst>
          <pc:docMk/>
          <pc:sldMk cId="1475141399" sldId="257"/>
        </pc:sldMkLst>
      </pc:sldChg>
      <pc:sldMasterChg chg="setBg modSldLayout">
        <pc:chgData name="Theo Roos" userId="222717e5814001d8" providerId="LiveId" clId="{84904544-3C72-4D32-B5BE-7B8657CD4E27}" dt="2017-09-15T13:58:22.905" v="13"/>
        <pc:sldMasterMkLst>
          <pc:docMk/>
          <pc:sldMasterMk cId="1167046611" sldId="2147483648"/>
        </pc:sldMasterMkLst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363832958" sldId="2147483649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869431829" sldId="2147483650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428827688" sldId="2147483651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750565473" sldId="2147483652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133140502" sldId="2147483653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286732497" sldId="2147483654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038145590" sldId="2147483655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2857216388" sldId="2147483656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611820995" sldId="2147483657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424654136" sldId="2147483658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68934177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98D273E-AFCF-44E5-8DDD-40420142B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A836DD84-1F0A-423F-9140-04EECCB61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1BF4ED54-0008-45CA-9DB7-95A8CB61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A67FFD1B-3F03-4660-84C8-23F0A0AC7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AF347A8E-B241-4AF3-9111-A0177097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83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7C2E5FE-C4D6-42E2-B03D-3D088C02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75DA2C20-4E56-450A-A8AE-767690791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3B302439-EB98-4F5F-91FA-9FCB53DB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E84F1877-3028-4385-A85C-7DA6D962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0E05D375-5113-41DC-9175-88B468E6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65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="" xmlns:a16="http://schemas.microsoft.com/office/drawing/2014/main" id="{F1E1A7D2-AD66-434F-B14F-0C6E5D033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067F560B-3DD7-4AA9-8614-3F7751556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6CFB1204-1E10-4CD1-82E4-D166F46A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63A4976A-EE79-4D6D-86A6-EFBCD1CB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B7A229BC-9B50-49A9-A99F-5B482FBE2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34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96DD39B-7364-4AC3-914A-2B6AABBD5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544CB9DA-B265-4238-96D7-4266B961E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EE9389DA-087D-47E1-AE7B-A10B953FB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3934494E-1B94-414E-B9FA-1DF023FA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2362BC54-4D63-458F-872D-5299030D4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43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A8BC4CC-4503-4B0A-A0CF-DA39A0ACE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52220A6C-841F-4681-8F53-0FF148FE5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FB097DFE-80D5-4626-8ED0-931539D12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08D0632F-5111-4776-87AC-C8BBDEDF1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1E9AC12-25E1-43B5-9453-0C3B3D641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82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B28B995-4F2C-4C49-B5DB-1056FD9A8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2270C5B7-DE74-42B7-883A-0C45DC2CA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ACEC588F-E50A-4E2A-BDB5-CF84DC1A4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363A0FE0-9A38-4206-BAB6-353C2EDB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D582F731-5F2B-4F23-8DB0-D209ED3B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796A09B3-2A6A-4C42-AE58-4E7164E1A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56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8B10132-6919-4C58-A622-B70537AD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F17C5E13-70D3-4AA9-AAAD-F10C2CDDF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992FF067-2C96-44D5-9FC9-F2D829411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="" xmlns:a16="http://schemas.microsoft.com/office/drawing/2014/main" id="{77C7B7AC-5CD7-45D8-AE52-8E68C972B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="" xmlns:a16="http://schemas.microsoft.com/office/drawing/2014/main" id="{FD6EEB2C-A93A-4205-9C9C-062ADD0E3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="" xmlns:a16="http://schemas.microsoft.com/office/drawing/2014/main" id="{13DAC014-C0D5-4F19-AE6B-D8BB241A1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="" xmlns:a16="http://schemas.microsoft.com/office/drawing/2014/main" id="{F5C547D4-2AC8-48DD-99D7-87F34A67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="" xmlns:a16="http://schemas.microsoft.com/office/drawing/2014/main" id="{8BF628C7-D1C2-4A24-B59D-394DFE3C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14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CB7D488-9404-462C-A51F-26D40E1F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="" xmlns:a16="http://schemas.microsoft.com/office/drawing/2014/main" id="{2A52F8BA-189C-48FD-B403-9E20DDA0B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="" xmlns:a16="http://schemas.microsoft.com/office/drawing/2014/main" id="{99A8EE40-3EEB-43C7-A1D7-EE231E57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="" xmlns:a16="http://schemas.microsoft.com/office/drawing/2014/main" id="{63C1F38E-BFE1-4626-A779-128917E4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7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="" xmlns:a16="http://schemas.microsoft.com/office/drawing/2014/main" id="{C32D28F4-6F9F-4214-B1C1-5B6E85E4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="" xmlns:a16="http://schemas.microsoft.com/office/drawing/2014/main" id="{EC7418D5-2384-4799-AEB1-F2813CD0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="" xmlns:a16="http://schemas.microsoft.com/office/drawing/2014/main" id="{E7BBBE0A-D384-4D2A-9C5B-040829CF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14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ECB094E-ED7E-4DFE-B8F3-7B316245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19C49C5E-6E02-454B-9728-07F47D8D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FAC8922C-A83F-4DDE-AC7F-BE26A5B95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003156A3-C7A0-428D-9F99-073E81B1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69251FDF-3124-47D8-AF01-C0E4A3DD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3D01BAE1-0C25-47B5-8AEC-A59829B1E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21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4790BCC-7500-455B-A5DA-4C33BB0A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="" xmlns:a16="http://schemas.microsoft.com/office/drawing/2014/main" id="{CD17987A-8E2E-4D79-9C24-7173901ABD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087C9307-D2EC-4473-A45D-2821B78FF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773BBC49-0CF0-419B-96F6-7E2D5896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E5946035-04D2-4CB5-BECD-9C4854F6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2EF247B0-A520-4914-A3B9-1E20FFB6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82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="" xmlns:a16="http://schemas.microsoft.com/office/drawing/2014/main" id="{5539E49B-076F-471E-AD23-0F44EFE10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8166C9AC-8506-47B6-8660-AF1C4EE32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D767946E-47A6-442B-AC22-21340FB12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5E92-AC95-49D8-ABA6-DA7FBCFED5B1}" type="datetimeFigureOut">
              <a:rPr lang="nl-NL" smtClean="0"/>
              <a:t>22-12-2017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BDE2377E-6D68-4387-9E1E-9C8D447B4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6D8CA2A-1947-4945-BA70-1C6561263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9CBE3-4D3A-4CBC-9AB7-1014BD6F3F3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04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lgemenevoorwaarden.pbworks.com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rative.com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conomieles@gmail.co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r>
              <a:rPr lang="en-US" b="1" dirty="0" smtClean="0"/>
              <a:t>Welkom!</a:t>
            </a:r>
          </a:p>
          <a:p>
            <a:endParaRPr lang="en-US" b="1" dirty="0"/>
          </a:p>
          <a:p>
            <a:r>
              <a:rPr lang="en-US" b="1" dirty="0" smtClean="0"/>
              <a:t>Tim Simons</a:t>
            </a:r>
          </a:p>
          <a:p>
            <a:r>
              <a:rPr lang="en-US" b="1" dirty="0" smtClean="0"/>
              <a:t>Docent </a:t>
            </a:r>
            <a:r>
              <a:rPr lang="en-US" b="1" dirty="0" err="1" smtClean="0"/>
              <a:t>economie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bedrijfseconomie</a:t>
            </a:r>
            <a:r>
              <a:rPr lang="en-US" b="1" dirty="0" smtClean="0"/>
              <a:t> </a:t>
            </a:r>
            <a:r>
              <a:rPr lang="en-US" b="1" dirty="0" err="1" smtClean="0"/>
              <a:t>Trevianum</a:t>
            </a:r>
            <a:r>
              <a:rPr lang="en-US" b="1" dirty="0" smtClean="0"/>
              <a:t> </a:t>
            </a:r>
            <a:r>
              <a:rPr lang="en-US" b="1" dirty="0" err="1" smtClean="0"/>
              <a:t>scholengroep</a:t>
            </a:r>
            <a:r>
              <a:rPr lang="en-US" b="1" dirty="0" smtClean="0"/>
              <a:t>, </a:t>
            </a:r>
            <a:r>
              <a:rPr lang="en-US" b="1" dirty="0" err="1" smtClean="0"/>
              <a:t>Sittard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Henri van den Hout</a:t>
            </a:r>
          </a:p>
          <a:p>
            <a:r>
              <a:rPr lang="en-US" b="1" dirty="0" smtClean="0"/>
              <a:t>Docent </a:t>
            </a:r>
            <a:r>
              <a:rPr lang="en-US" b="1" dirty="0" err="1" smtClean="0"/>
              <a:t>vakdidactiek</a:t>
            </a:r>
            <a:r>
              <a:rPr lang="en-US" b="1" dirty="0" smtClean="0"/>
              <a:t> </a:t>
            </a:r>
            <a:r>
              <a:rPr lang="en-US" b="1" dirty="0" err="1" smtClean="0"/>
              <a:t>bedrijfseconomie</a:t>
            </a:r>
            <a:r>
              <a:rPr lang="en-US" b="1" dirty="0" smtClean="0"/>
              <a:t> Tilburg University, Fontys </a:t>
            </a:r>
            <a:r>
              <a:rPr lang="en-US" b="1" dirty="0" err="1" smtClean="0"/>
              <a:t>Lerarenopleiding</a:t>
            </a:r>
            <a:r>
              <a:rPr lang="en-US" b="1" dirty="0" smtClean="0"/>
              <a:t> Tilburg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4985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pPr algn="l"/>
            <a:endParaRPr lang="en-US" dirty="0" smtClean="0"/>
          </a:p>
          <a:p>
            <a:r>
              <a:rPr lang="en-US" b="1" dirty="0" smtClean="0"/>
              <a:t>De </a:t>
            </a:r>
            <a:r>
              <a:rPr lang="en-US" b="1" dirty="0" err="1" smtClean="0"/>
              <a:t>overeenkomst</a:t>
            </a:r>
            <a:endParaRPr lang="en-US" b="1" dirty="0"/>
          </a:p>
          <a:p>
            <a:pPr algn="l"/>
            <a:endParaRPr lang="en-US" dirty="0" smtClean="0"/>
          </a:p>
          <a:p>
            <a:r>
              <a:rPr lang="en-US" b="1" dirty="0" err="1" smtClean="0"/>
              <a:t>Wordt</a:t>
            </a:r>
            <a:r>
              <a:rPr lang="en-US" b="1" dirty="0" smtClean="0"/>
              <a:t> </a:t>
            </a:r>
            <a:r>
              <a:rPr lang="en-US" b="1" dirty="0" err="1" smtClean="0"/>
              <a:t>uitgedeeld</a:t>
            </a:r>
            <a:r>
              <a:rPr lang="en-US" b="1" dirty="0" smtClean="0"/>
              <a:t> met het </a:t>
            </a:r>
            <a:r>
              <a:rPr lang="en-US" b="1" dirty="0" err="1" smtClean="0"/>
              <a:t>vriendelijke</a:t>
            </a:r>
            <a:r>
              <a:rPr lang="en-US" b="1" dirty="0" smtClean="0"/>
              <a:t> </a:t>
            </a:r>
            <a:r>
              <a:rPr lang="en-US" b="1" dirty="0" err="1" smtClean="0"/>
              <a:t>verzoek</a:t>
            </a:r>
            <a:r>
              <a:rPr lang="en-US" b="1" dirty="0" smtClean="0"/>
              <a:t> om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ondertekenen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dirty="0" smtClean="0"/>
              <a:t>De </a:t>
            </a:r>
            <a:r>
              <a:rPr lang="en-US" b="1" dirty="0" err="1" smtClean="0"/>
              <a:t>algemene</a:t>
            </a:r>
            <a:r>
              <a:rPr lang="en-US" b="1" dirty="0" smtClean="0"/>
              <a:t> </a:t>
            </a:r>
            <a:r>
              <a:rPr lang="en-US" b="1" dirty="0" err="1" smtClean="0"/>
              <a:t>voorwaarden</a:t>
            </a:r>
            <a:r>
              <a:rPr lang="en-US" b="1" dirty="0" smtClean="0"/>
              <a:t> </a:t>
            </a:r>
            <a:r>
              <a:rPr lang="en-US" b="1" dirty="0" err="1" smtClean="0"/>
              <a:t>staan</a:t>
            </a:r>
            <a:r>
              <a:rPr lang="en-US" b="1" dirty="0" smtClean="0"/>
              <a:t> op</a:t>
            </a:r>
          </a:p>
          <a:p>
            <a:r>
              <a:rPr lang="en-US" b="1" dirty="0" smtClean="0">
                <a:hlinkClick r:id="rId2"/>
              </a:rPr>
              <a:t>http://algemenevoorwaarden.pbworks.com</a:t>
            </a:r>
            <a:endParaRPr lang="en-US" b="1" dirty="0" smtClean="0"/>
          </a:p>
          <a:p>
            <a:r>
              <a:rPr lang="en-US" b="1" dirty="0" err="1" smtClean="0"/>
              <a:t>Er</a:t>
            </a:r>
            <a:r>
              <a:rPr lang="en-US" b="1" dirty="0" smtClean="0"/>
              <a:t> </a:t>
            </a:r>
            <a:r>
              <a:rPr lang="en-US" b="1" dirty="0" err="1" smtClean="0"/>
              <a:t>liggen</a:t>
            </a:r>
            <a:r>
              <a:rPr lang="en-US" b="1" dirty="0" smtClean="0"/>
              <a:t> </a:t>
            </a:r>
            <a:r>
              <a:rPr lang="en-US" b="1" dirty="0" err="1" smtClean="0"/>
              <a:t>ook</a:t>
            </a:r>
            <a:r>
              <a:rPr lang="en-US" b="1" dirty="0" smtClean="0"/>
              <a:t> </a:t>
            </a:r>
            <a:r>
              <a:rPr lang="en-US" b="1" dirty="0" err="1" smtClean="0"/>
              <a:t>exemplaren</a:t>
            </a:r>
            <a:r>
              <a:rPr lang="en-US" b="1" dirty="0" smtClean="0"/>
              <a:t> </a:t>
            </a:r>
            <a:r>
              <a:rPr lang="en-US" b="1" dirty="0" err="1" smtClean="0"/>
              <a:t>bij</a:t>
            </a:r>
            <a:r>
              <a:rPr lang="en-US" b="1" dirty="0" smtClean="0"/>
              <a:t> de computer.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22970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pPr algn="l"/>
            <a:endParaRPr lang="en-US" dirty="0" smtClean="0"/>
          </a:p>
          <a:p>
            <a:r>
              <a:rPr lang="en-US" b="1" dirty="0" err="1" smtClean="0"/>
              <a:t>Samenlevingsvormen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-</a:t>
            </a:r>
            <a:r>
              <a:rPr lang="en-US" b="1" dirty="0" err="1" smtClean="0"/>
              <a:t>Bekijk</a:t>
            </a:r>
            <a:r>
              <a:rPr lang="en-US" b="1" dirty="0" smtClean="0"/>
              <a:t> het schema en de </a:t>
            </a:r>
            <a:r>
              <a:rPr lang="en-US" b="1" dirty="0" err="1" smtClean="0"/>
              <a:t>aanvullende</a:t>
            </a:r>
            <a:r>
              <a:rPr lang="en-US" b="1" dirty="0" smtClean="0"/>
              <a:t> </a:t>
            </a:r>
            <a:r>
              <a:rPr lang="en-US" b="1" dirty="0" err="1" smtClean="0"/>
              <a:t>informatie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-</a:t>
            </a:r>
            <a:r>
              <a:rPr lang="en-US" b="1" dirty="0" err="1" smtClean="0"/>
              <a:t>Beantwoord</a:t>
            </a:r>
            <a:r>
              <a:rPr lang="en-US" b="1" dirty="0" smtClean="0"/>
              <a:t> de </a:t>
            </a:r>
            <a:r>
              <a:rPr lang="en-US" b="1" dirty="0" err="1" smtClean="0"/>
              <a:t>vragen</a:t>
            </a:r>
            <a:r>
              <a:rPr lang="en-US" b="1" dirty="0" smtClean="0"/>
              <a:t>.</a:t>
            </a: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0565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Casus van </a:t>
            </a:r>
            <a:r>
              <a:rPr lang="en-US" b="1" dirty="0" err="1" smtClean="0"/>
              <a:t>Lisanne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-Lees de </a:t>
            </a:r>
            <a:r>
              <a:rPr lang="en-US" b="1" dirty="0" err="1" smtClean="0"/>
              <a:t>tekst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-</a:t>
            </a:r>
            <a:r>
              <a:rPr lang="en-US" b="1" dirty="0" err="1" smtClean="0"/>
              <a:t>Beantwoord</a:t>
            </a:r>
            <a:r>
              <a:rPr lang="en-US" b="1" dirty="0" smtClean="0"/>
              <a:t> de </a:t>
            </a:r>
            <a:r>
              <a:rPr lang="en-US" b="1" dirty="0" err="1" smtClean="0"/>
              <a:t>vragen</a:t>
            </a:r>
            <a:r>
              <a:rPr lang="en-US" b="1" dirty="0" smtClean="0"/>
              <a:t>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81415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Socrative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4142459"/>
          </a:xfrm>
        </p:spPr>
        <p:txBody>
          <a:bodyPr/>
          <a:lstStyle/>
          <a:p>
            <a:r>
              <a:rPr lang="en-US" b="1" dirty="0" smtClean="0">
                <a:hlinkClick r:id="rId2"/>
              </a:rPr>
              <a:t>www.socrative.com</a:t>
            </a:r>
            <a:endParaRPr lang="en-US" b="1" dirty="0" smtClean="0"/>
          </a:p>
          <a:p>
            <a:r>
              <a:rPr lang="en-US" b="1" dirty="0" err="1" smtClean="0"/>
              <a:t>Klik</a:t>
            </a:r>
            <a:r>
              <a:rPr lang="en-US" b="1" dirty="0" smtClean="0"/>
              <a:t> op: STUDENT LOGIN (computer) of LOGIN            Student Login (</a:t>
            </a:r>
            <a:r>
              <a:rPr lang="en-US" b="1" dirty="0" err="1" smtClean="0"/>
              <a:t>gsm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Room name: </a:t>
            </a:r>
            <a:r>
              <a:rPr lang="en-US" b="1" dirty="0" smtClean="0">
                <a:solidFill>
                  <a:srgbClr val="FF0000"/>
                </a:solidFill>
              </a:rPr>
              <a:t>…. </a:t>
            </a:r>
          </a:p>
          <a:p>
            <a:r>
              <a:rPr lang="en-US" b="1" dirty="0" err="1" smtClean="0"/>
              <a:t>Klik</a:t>
            </a:r>
            <a:r>
              <a:rPr lang="en-US" b="1" dirty="0" smtClean="0"/>
              <a:t> </a:t>
            </a:r>
            <a:r>
              <a:rPr lang="en-US" b="1" dirty="0" smtClean="0"/>
              <a:t>op JOIN</a:t>
            </a:r>
          </a:p>
          <a:p>
            <a:r>
              <a:rPr lang="en-US" b="1" dirty="0" err="1" smtClean="0"/>
              <a:t>Zelf</a:t>
            </a:r>
            <a:r>
              <a:rPr lang="en-US" b="1" dirty="0" smtClean="0"/>
              <a:t> </a:t>
            </a:r>
            <a:r>
              <a:rPr lang="en-US" b="1" dirty="0" err="1" smtClean="0"/>
              <a:t>verzonnen</a:t>
            </a:r>
            <a:r>
              <a:rPr lang="en-US" b="1" dirty="0" smtClean="0"/>
              <a:t> </a:t>
            </a:r>
            <a:r>
              <a:rPr lang="en-US" b="1" dirty="0" err="1" smtClean="0"/>
              <a:t>naam</a:t>
            </a:r>
            <a:r>
              <a:rPr lang="en-US" b="1" dirty="0" smtClean="0"/>
              <a:t> </a:t>
            </a:r>
            <a:r>
              <a:rPr lang="en-US" b="1" dirty="0" err="1" smtClean="0"/>
              <a:t>invullen</a:t>
            </a:r>
            <a:r>
              <a:rPr lang="en-US" b="1" dirty="0" smtClean="0"/>
              <a:t> </a:t>
            </a:r>
            <a:r>
              <a:rPr lang="en-US" b="1" dirty="0" err="1" smtClean="0"/>
              <a:t>voor</a:t>
            </a:r>
            <a:r>
              <a:rPr lang="en-US" b="1" dirty="0" smtClean="0"/>
              <a:t> het team</a:t>
            </a:r>
          </a:p>
          <a:p>
            <a:r>
              <a:rPr lang="en-US" b="1" dirty="0" err="1" smtClean="0"/>
              <a:t>Klik</a:t>
            </a:r>
            <a:r>
              <a:rPr lang="en-US" b="1" dirty="0" smtClean="0"/>
              <a:t> op DONE</a:t>
            </a:r>
          </a:p>
          <a:p>
            <a:r>
              <a:rPr lang="en-US" b="1" dirty="0" smtClean="0"/>
              <a:t>Code </a:t>
            </a:r>
            <a:r>
              <a:rPr lang="en-US" b="1" dirty="0" err="1" smtClean="0"/>
              <a:t>invoeren</a:t>
            </a:r>
            <a:r>
              <a:rPr lang="en-US" b="1" dirty="0" smtClean="0"/>
              <a:t> (</a:t>
            </a:r>
            <a:r>
              <a:rPr lang="en-US" b="1" dirty="0" err="1" smtClean="0"/>
              <a:t>zeven</a:t>
            </a:r>
            <a:r>
              <a:rPr lang="en-US" b="1" dirty="0" smtClean="0"/>
              <a:t> </a:t>
            </a:r>
            <a:r>
              <a:rPr lang="en-US" b="1" dirty="0" err="1" smtClean="0"/>
              <a:t>cijfers</a:t>
            </a:r>
            <a:r>
              <a:rPr lang="en-US" b="1" dirty="0" smtClean="0"/>
              <a:t> </a:t>
            </a:r>
            <a:r>
              <a:rPr lang="en-US" b="1" dirty="0" err="1" smtClean="0"/>
              <a:t>zonder</a:t>
            </a:r>
            <a:r>
              <a:rPr lang="en-US" b="1" dirty="0" smtClean="0"/>
              <a:t> </a:t>
            </a:r>
            <a:r>
              <a:rPr lang="en-US" b="1" dirty="0" err="1" smtClean="0"/>
              <a:t>spatie</a:t>
            </a:r>
            <a:r>
              <a:rPr lang="en-US" b="1" dirty="0" smtClean="0"/>
              <a:t>)</a:t>
            </a:r>
          </a:p>
          <a:p>
            <a:r>
              <a:rPr lang="en-US" b="1" dirty="0" err="1" smtClean="0"/>
              <a:t>Klik</a:t>
            </a:r>
            <a:r>
              <a:rPr lang="en-US" b="1" dirty="0" smtClean="0"/>
              <a:t> op FINISH QUIZ</a:t>
            </a:r>
          </a:p>
          <a:p>
            <a:r>
              <a:rPr lang="en-US" b="1" dirty="0" smtClean="0"/>
              <a:t>Please Confirm: </a:t>
            </a:r>
            <a:r>
              <a:rPr lang="en-US" b="1" dirty="0" err="1" smtClean="0"/>
              <a:t>klik</a:t>
            </a:r>
            <a:r>
              <a:rPr lang="en-US" b="1" dirty="0" smtClean="0"/>
              <a:t> op YES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7328078" y="2717442"/>
            <a:ext cx="631065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9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pPr algn="l"/>
            <a:endParaRPr lang="en-US" dirty="0" smtClean="0"/>
          </a:p>
          <a:p>
            <a:r>
              <a:rPr lang="en-US" b="1" dirty="0" err="1" smtClean="0"/>
              <a:t>Nabespreking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err="1" smtClean="0"/>
              <a:t>Ondertekenen</a:t>
            </a:r>
            <a:r>
              <a:rPr lang="en-US" b="1" dirty="0" smtClean="0"/>
              <a:t> </a:t>
            </a:r>
            <a:r>
              <a:rPr lang="en-US" b="1" dirty="0" err="1" smtClean="0"/>
              <a:t>overeenkomst</a:t>
            </a:r>
            <a:endParaRPr lang="en-US" b="1" dirty="0" smtClean="0"/>
          </a:p>
          <a:p>
            <a:r>
              <a:rPr lang="en-US" b="1" dirty="0" err="1" smtClean="0"/>
              <a:t>Samenlevingsvormen</a:t>
            </a:r>
            <a:endParaRPr lang="en-US" b="1" dirty="0" smtClean="0"/>
          </a:p>
          <a:p>
            <a:r>
              <a:rPr lang="en-US" b="1" dirty="0" smtClean="0"/>
              <a:t>Casus </a:t>
            </a:r>
            <a:r>
              <a:rPr lang="en-US" b="1" dirty="0" err="1" smtClean="0"/>
              <a:t>Lisanne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12763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err="1" smtClean="0"/>
              <a:t>Aanpassen</a:t>
            </a:r>
            <a:r>
              <a:rPr lang="en-US" b="1" dirty="0" smtClean="0"/>
              <a:t> van de </a:t>
            </a:r>
            <a:r>
              <a:rPr lang="en-US" b="1" dirty="0" err="1" smtClean="0"/>
              <a:t>opdrachten</a:t>
            </a:r>
            <a:r>
              <a:rPr lang="en-US" b="1" dirty="0" smtClean="0"/>
              <a:t> 2 </a:t>
            </a:r>
            <a:r>
              <a:rPr lang="en-US" b="1" dirty="0" err="1" smtClean="0"/>
              <a:t>en</a:t>
            </a:r>
            <a:r>
              <a:rPr lang="en-US" b="1" dirty="0" smtClean="0"/>
              <a:t> 3</a:t>
            </a:r>
          </a:p>
          <a:p>
            <a:endParaRPr lang="en-US" b="1" dirty="0"/>
          </a:p>
          <a:p>
            <a:r>
              <a:rPr lang="en-US" b="1" dirty="0" err="1" smtClean="0"/>
              <a:t>Samenlevingsvormen</a:t>
            </a:r>
            <a:endParaRPr lang="en-US" b="1" dirty="0" smtClean="0"/>
          </a:p>
          <a:p>
            <a:r>
              <a:rPr lang="en-US" b="1" dirty="0" smtClean="0"/>
              <a:t>Casus </a:t>
            </a:r>
            <a:r>
              <a:rPr lang="en-US" b="1" dirty="0" err="1" smtClean="0"/>
              <a:t>Lisanne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64180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err="1" smtClean="0"/>
              <a:t>Aanpassen</a:t>
            </a:r>
            <a:r>
              <a:rPr lang="en-US" b="1" dirty="0" smtClean="0"/>
              <a:t> van de </a:t>
            </a:r>
            <a:r>
              <a:rPr lang="en-US" b="1" dirty="0" err="1" smtClean="0"/>
              <a:t>opdracht</a:t>
            </a:r>
            <a:r>
              <a:rPr lang="en-US" b="1" dirty="0" smtClean="0"/>
              <a:t> over </a:t>
            </a:r>
            <a:r>
              <a:rPr lang="en-US" b="1" dirty="0" err="1" smtClean="0"/>
              <a:t>samenlevingsvormen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Leerlingen</a:t>
            </a:r>
            <a:r>
              <a:rPr lang="en-US" b="1" dirty="0" smtClean="0"/>
              <a:t> </a:t>
            </a:r>
            <a:r>
              <a:rPr lang="en-US" b="1" dirty="0" err="1" smtClean="0"/>
              <a:t>vullen</a:t>
            </a:r>
            <a:r>
              <a:rPr lang="en-US" b="1" dirty="0" smtClean="0"/>
              <a:t> </a:t>
            </a:r>
            <a:r>
              <a:rPr lang="en-US" b="1" dirty="0" err="1" smtClean="0"/>
              <a:t>zelf</a:t>
            </a:r>
            <a:r>
              <a:rPr lang="en-US" b="1" dirty="0" smtClean="0"/>
              <a:t> hele schema in</a:t>
            </a:r>
          </a:p>
          <a:p>
            <a:r>
              <a:rPr lang="en-US" b="1" dirty="0" smtClean="0"/>
              <a:t>Schema </a:t>
            </a:r>
            <a:r>
              <a:rPr lang="en-US" b="1" dirty="0" err="1" smtClean="0"/>
              <a:t>aanvullen</a:t>
            </a:r>
            <a:r>
              <a:rPr lang="en-US" b="1" dirty="0" smtClean="0"/>
              <a:t> met </a:t>
            </a:r>
            <a:r>
              <a:rPr lang="en-US" b="1" dirty="0" err="1" smtClean="0"/>
              <a:t>andere</a:t>
            </a:r>
            <a:r>
              <a:rPr lang="en-US" b="1" dirty="0" smtClean="0"/>
              <a:t> </a:t>
            </a:r>
            <a:r>
              <a:rPr lang="en-US" b="1" dirty="0" err="1" smtClean="0"/>
              <a:t>onderwerpen</a:t>
            </a:r>
            <a:r>
              <a:rPr lang="en-US" b="1" dirty="0" smtClean="0"/>
              <a:t> (</a:t>
            </a:r>
            <a:r>
              <a:rPr lang="en-US" b="1" dirty="0" err="1" smtClean="0"/>
              <a:t>huurrechten</a:t>
            </a:r>
            <a:r>
              <a:rPr lang="en-US" b="1" dirty="0" smtClean="0"/>
              <a:t>, </a:t>
            </a:r>
            <a:r>
              <a:rPr lang="en-US" b="1" dirty="0" err="1" smtClean="0"/>
              <a:t>schenkingen</a:t>
            </a:r>
            <a:r>
              <a:rPr lang="en-US" b="1" dirty="0" smtClean="0"/>
              <a:t>, </a:t>
            </a:r>
            <a:r>
              <a:rPr lang="en-US" b="1" dirty="0" err="1" smtClean="0"/>
              <a:t>scheiding</a:t>
            </a:r>
            <a:r>
              <a:rPr lang="en-US" b="1" dirty="0" smtClean="0"/>
              <a:t> van </a:t>
            </a:r>
            <a:r>
              <a:rPr lang="en-US" b="1" dirty="0" err="1" smtClean="0"/>
              <a:t>tafel</a:t>
            </a:r>
            <a:r>
              <a:rPr lang="en-US" b="1" dirty="0" smtClean="0"/>
              <a:t> en bed, </a:t>
            </a:r>
            <a:r>
              <a:rPr lang="en-US" b="1" dirty="0" err="1" smtClean="0"/>
              <a:t>verzekeringen</a:t>
            </a:r>
            <a:r>
              <a:rPr lang="en-US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316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err="1" smtClean="0"/>
              <a:t>Aanpassen</a:t>
            </a:r>
            <a:r>
              <a:rPr lang="en-US" b="1" dirty="0" smtClean="0"/>
              <a:t> van de casus </a:t>
            </a:r>
            <a:r>
              <a:rPr lang="en-US" b="1" dirty="0" err="1" smtClean="0"/>
              <a:t>Lisanne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Leerlingen</a:t>
            </a:r>
            <a:r>
              <a:rPr lang="en-US" b="1" dirty="0" smtClean="0"/>
              <a:t> </a:t>
            </a:r>
            <a:r>
              <a:rPr lang="en-US" b="1" dirty="0" err="1" smtClean="0"/>
              <a:t>vullen</a:t>
            </a:r>
            <a:r>
              <a:rPr lang="en-US" b="1" dirty="0" smtClean="0"/>
              <a:t> de </a:t>
            </a:r>
            <a:r>
              <a:rPr lang="en-US" b="1" dirty="0" err="1" smtClean="0"/>
              <a:t>kolommen</a:t>
            </a:r>
            <a:r>
              <a:rPr lang="en-US" b="1" dirty="0" smtClean="0"/>
              <a:t> </a:t>
            </a:r>
            <a:r>
              <a:rPr lang="en-US" b="1" dirty="0" err="1" smtClean="0"/>
              <a:t>maand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jaar</a:t>
            </a:r>
            <a:r>
              <a:rPr lang="en-US" b="1" dirty="0" smtClean="0"/>
              <a:t> in (</a:t>
            </a:r>
            <a:r>
              <a:rPr lang="en-US" b="1" dirty="0" err="1" smtClean="0"/>
              <a:t>ook</a:t>
            </a:r>
            <a:r>
              <a:rPr lang="en-US" b="1" dirty="0" smtClean="0"/>
              <a:t> </a:t>
            </a:r>
            <a:r>
              <a:rPr lang="en-US" b="1" dirty="0" err="1" smtClean="0"/>
              <a:t>audiobestand</a:t>
            </a:r>
            <a:r>
              <a:rPr lang="en-US" b="1" dirty="0" smtClean="0"/>
              <a:t> </a:t>
            </a:r>
            <a:r>
              <a:rPr lang="en-US" b="1" dirty="0" err="1" smtClean="0"/>
              <a:t>beschikbaar</a:t>
            </a:r>
            <a:r>
              <a:rPr lang="en-US" b="1" dirty="0" smtClean="0"/>
              <a:t>)</a:t>
            </a:r>
          </a:p>
          <a:p>
            <a:r>
              <a:rPr lang="en-US" b="1" dirty="0" err="1" smtClean="0"/>
              <a:t>Mogelijke</a:t>
            </a:r>
            <a:r>
              <a:rPr lang="en-US" b="1" dirty="0" smtClean="0"/>
              <a:t> </a:t>
            </a:r>
            <a:r>
              <a:rPr lang="en-US" b="1" dirty="0" err="1" smtClean="0"/>
              <a:t>financi</a:t>
            </a:r>
            <a:r>
              <a:rPr lang="en-US" b="1" dirty="0" err="1" smtClean="0">
                <a:cs typeface="Arial" panose="020B0604020202020204" pitchFamily="34" charset="0"/>
              </a:rPr>
              <a:t>ë</a:t>
            </a:r>
            <a:r>
              <a:rPr lang="en-US" b="1" dirty="0" err="1" smtClean="0"/>
              <a:t>le</a:t>
            </a:r>
            <a:r>
              <a:rPr lang="en-US" b="1" dirty="0" smtClean="0"/>
              <a:t> </a:t>
            </a:r>
            <a:r>
              <a:rPr lang="en-US" b="1" dirty="0" err="1" smtClean="0"/>
              <a:t>risico’s</a:t>
            </a:r>
            <a:r>
              <a:rPr lang="en-US" b="1" dirty="0" smtClean="0"/>
              <a:t> </a:t>
            </a:r>
            <a:r>
              <a:rPr lang="en-US" b="1" dirty="0" err="1" smtClean="0"/>
              <a:t>voor</a:t>
            </a:r>
            <a:r>
              <a:rPr lang="en-US" b="1" dirty="0" smtClean="0"/>
              <a:t> </a:t>
            </a:r>
            <a:r>
              <a:rPr lang="en-US" b="1" dirty="0" err="1" smtClean="0"/>
              <a:t>Lisanne</a:t>
            </a:r>
            <a:r>
              <a:rPr lang="en-US" b="1" dirty="0" smtClean="0"/>
              <a:t> </a:t>
            </a:r>
            <a:r>
              <a:rPr lang="en-US" b="1" dirty="0" err="1" smtClean="0"/>
              <a:t>benoemen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31905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Extra </a:t>
            </a:r>
            <a:r>
              <a:rPr lang="en-US" b="1" dirty="0" err="1" smtClean="0"/>
              <a:t>opdrachten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Huurovereenkomst</a:t>
            </a:r>
            <a:r>
              <a:rPr lang="en-US" b="1" dirty="0" smtClean="0"/>
              <a:t> </a:t>
            </a:r>
            <a:r>
              <a:rPr lang="en-US" b="1" dirty="0" err="1" smtClean="0"/>
              <a:t>studentenhuis</a:t>
            </a:r>
            <a:endParaRPr lang="en-US" b="1" dirty="0" smtClean="0"/>
          </a:p>
          <a:p>
            <a:r>
              <a:rPr lang="en-US" b="1" dirty="0" err="1" smtClean="0"/>
              <a:t>Algemene</a:t>
            </a:r>
            <a:r>
              <a:rPr lang="en-US" b="1" dirty="0" smtClean="0"/>
              <a:t> </a:t>
            </a:r>
            <a:r>
              <a:rPr lang="en-US" b="1" dirty="0" err="1" smtClean="0"/>
              <a:t>voorwaarden</a:t>
            </a:r>
            <a:r>
              <a:rPr lang="en-US" b="1" dirty="0" smtClean="0"/>
              <a:t> </a:t>
            </a:r>
            <a:r>
              <a:rPr lang="en-US" b="1" dirty="0" err="1" smtClean="0"/>
              <a:t>mobiele</a:t>
            </a:r>
            <a:r>
              <a:rPr lang="en-US" b="1" dirty="0" smtClean="0"/>
              <a:t> </a:t>
            </a:r>
            <a:r>
              <a:rPr lang="en-US" b="1" dirty="0" err="1" smtClean="0"/>
              <a:t>telefonie</a:t>
            </a:r>
            <a:endParaRPr lang="en-US" b="1" dirty="0" smtClean="0"/>
          </a:p>
          <a:p>
            <a:r>
              <a:rPr lang="en-US" b="1" dirty="0" err="1" smtClean="0"/>
              <a:t>Zelf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maken</a:t>
            </a:r>
            <a:r>
              <a:rPr lang="en-US" b="1" dirty="0" smtClean="0"/>
              <a:t> </a:t>
            </a:r>
            <a:r>
              <a:rPr lang="en-US" b="1" dirty="0" err="1" smtClean="0"/>
              <a:t>samenlevingscontract</a:t>
            </a:r>
            <a:endParaRPr lang="en-US" b="1" dirty="0" smtClean="0"/>
          </a:p>
          <a:p>
            <a:r>
              <a:rPr lang="en-US" b="1" dirty="0" err="1" smtClean="0"/>
              <a:t>Berekenen</a:t>
            </a:r>
            <a:r>
              <a:rPr lang="en-US" b="1" dirty="0" smtClean="0"/>
              <a:t> </a:t>
            </a:r>
            <a:r>
              <a:rPr lang="en-US" b="1" dirty="0" err="1" smtClean="0"/>
              <a:t>hoogte</a:t>
            </a:r>
            <a:r>
              <a:rPr lang="en-US" b="1" dirty="0" smtClean="0"/>
              <a:t> </a:t>
            </a:r>
            <a:r>
              <a:rPr lang="en-US" b="1" dirty="0" err="1" smtClean="0"/>
              <a:t>kinderalimentatie</a:t>
            </a:r>
            <a:endParaRPr lang="en-US" b="1" dirty="0" smtClean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7327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err="1" smtClean="0"/>
              <a:t>Uw</a:t>
            </a:r>
            <a:r>
              <a:rPr lang="en-US" b="1" dirty="0" smtClean="0"/>
              <a:t> feedback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81781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pPr algn="l"/>
            <a:r>
              <a:rPr lang="en-US" b="1" dirty="0" err="1" smtClean="0"/>
              <a:t>Programma</a:t>
            </a:r>
            <a:r>
              <a:rPr lang="en-US" b="1" dirty="0" smtClean="0"/>
              <a:t>:</a:t>
            </a:r>
          </a:p>
          <a:p>
            <a:pPr algn="l"/>
            <a:r>
              <a:rPr lang="en-US" b="1" dirty="0" smtClean="0"/>
              <a:t>5 </a:t>
            </a:r>
            <a:r>
              <a:rPr lang="en-US" b="1" dirty="0" err="1" smtClean="0"/>
              <a:t>minuten</a:t>
            </a:r>
            <a:r>
              <a:rPr lang="en-US" b="1" dirty="0" smtClean="0"/>
              <a:t>	Welkom, </a:t>
            </a:r>
            <a:r>
              <a:rPr lang="en-US" b="1" dirty="0" err="1" smtClean="0"/>
              <a:t>inleiding</a:t>
            </a:r>
            <a:r>
              <a:rPr lang="en-US" b="1" dirty="0" smtClean="0"/>
              <a:t> 		Henri</a:t>
            </a:r>
          </a:p>
          <a:p>
            <a:pPr algn="l"/>
            <a:r>
              <a:rPr lang="en-US" b="1" dirty="0" smtClean="0"/>
              <a:t>25 </a:t>
            </a:r>
            <a:r>
              <a:rPr lang="en-US" b="1" dirty="0" err="1" smtClean="0"/>
              <a:t>minuten</a:t>
            </a:r>
            <a:r>
              <a:rPr lang="en-US" b="1" dirty="0" smtClean="0"/>
              <a:t>	</a:t>
            </a:r>
            <a:r>
              <a:rPr lang="en-US" b="1" dirty="0" err="1" smtClean="0"/>
              <a:t>Maken</a:t>
            </a:r>
            <a:r>
              <a:rPr lang="en-US" b="1" dirty="0" smtClean="0"/>
              <a:t> van </a:t>
            </a:r>
            <a:r>
              <a:rPr lang="en-US" b="1" dirty="0" err="1" smtClean="0"/>
              <a:t>opdrachten</a:t>
            </a:r>
            <a:r>
              <a:rPr lang="en-US" b="1" dirty="0" smtClean="0"/>
              <a:t>	Tim</a:t>
            </a:r>
          </a:p>
          <a:p>
            <a:pPr algn="l"/>
            <a:r>
              <a:rPr lang="en-US" b="1" dirty="0" smtClean="0"/>
              <a:t>15 </a:t>
            </a:r>
            <a:r>
              <a:rPr lang="en-US" b="1" dirty="0" err="1" smtClean="0"/>
              <a:t>minuten</a:t>
            </a:r>
            <a:r>
              <a:rPr lang="en-US" b="1" dirty="0" smtClean="0"/>
              <a:t>	</a:t>
            </a:r>
            <a:r>
              <a:rPr lang="en-US" b="1" dirty="0" err="1" smtClean="0"/>
              <a:t>Nabespreking</a:t>
            </a:r>
            <a:r>
              <a:rPr lang="en-US" b="1" dirty="0" smtClean="0"/>
              <a:t>			Henri</a:t>
            </a:r>
          </a:p>
          <a:p>
            <a:pPr algn="l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28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err="1" smtClean="0"/>
              <a:t>Graag</a:t>
            </a:r>
            <a:r>
              <a:rPr lang="en-US" b="1" dirty="0" smtClean="0"/>
              <a:t> tot de </a:t>
            </a:r>
            <a:r>
              <a:rPr lang="en-US" b="1" dirty="0" err="1" smtClean="0"/>
              <a:t>volgende</a:t>
            </a:r>
            <a:r>
              <a:rPr lang="en-US" b="1" dirty="0" smtClean="0"/>
              <a:t> </a:t>
            </a:r>
            <a:r>
              <a:rPr lang="en-US" b="1" dirty="0" err="1" smtClean="0"/>
              <a:t>keer</a:t>
            </a:r>
            <a:r>
              <a:rPr lang="en-US" b="1" dirty="0"/>
              <a:t>!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err="1" smtClean="0"/>
              <a:t>Bijeenkomst</a:t>
            </a:r>
            <a:r>
              <a:rPr lang="en-US" b="1" dirty="0" smtClean="0"/>
              <a:t> 2: het </a:t>
            </a:r>
            <a:r>
              <a:rPr lang="en-US" b="1" dirty="0" err="1" smtClean="0"/>
              <a:t>vijfkrachtenmodel</a:t>
            </a:r>
            <a:r>
              <a:rPr lang="en-US" b="1" dirty="0" smtClean="0"/>
              <a:t> van Porter.</a:t>
            </a:r>
          </a:p>
          <a:p>
            <a:r>
              <a:rPr lang="en-US" b="1" dirty="0" err="1" smtClean="0"/>
              <a:t>Bijeenkomst</a:t>
            </a:r>
            <a:r>
              <a:rPr lang="en-US" b="1" dirty="0" smtClean="0"/>
              <a:t> 3: de </a:t>
            </a:r>
            <a:r>
              <a:rPr lang="en-US" b="1" dirty="0" err="1" smtClean="0"/>
              <a:t>linkerkant</a:t>
            </a:r>
            <a:r>
              <a:rPr lang="en-US" b="1" dirty="0" smtClean="0"/>
              <a:t> van het business model Canvas.</a:t>
            </a:r>
          </a:p>
          <a:p>
            <a:r>
              <a:rPr lang="en-US" b="1" dirty="0" err="1" smtClean="0"/>
              <a:t>Bijeenkomst</a:t>
            </a:r>
            <a:r>
              <a:rPr lang="en-US" b="1" dirty="0" smtClean="0"/>
              <a:t> 4: </a:t>
            </a:r>
            <a:r>
              <a:rPr lang="en-US" b="1" dirty="0" smtClean="0"/>
              <a:t>call </a:t>
            </a:r>
            <a:r>
              <a:rPr lang="en-US" b="1" dirty="0" err="1" smtClean="0"/>
              <a:t>en</a:t>
            </a:r>
            <a:r>
              <a:rPr lang="en-US" b="1" dirty="0" smtClean="0"/>
              <a:t> put </a:t>
            </a:r>
            <a:r>
              <a:rPr lang="en-US" b="1" dirty="0" err="1" smtClean="0"/>
              <a:t>opties</a:t>
            </a:r>
            <a:r>
              <a:rPr lang="en-US" b="1" dirty="0" smtClean="0"/>
              <a:t> (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andere</a:t>
            </a:r>
            <a:r>
              <a:rPr lang="en-US" b="1" dirty="0" smtClean="0"/>
              <a:t> </a:t>
            </a:r>
            <a:r>
              <a:rPr lang="en-US" b="1" dirty="0" err="1" smtClean="0"/>
              <a:t>derivaten</a:t>
            </a:r>
            <a:r>
              <a:rPr lang="en-US" b="1" dirty="0" smtClean="0"/>
              <a:t>).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6012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7200" b="1" dirty="0" smtClean="0"/>
              <a:t>economieles@gmail.com</a:t>
            </a:r>
            <a:endParaRPr lang="nl-NL" sz="7200" b="1" dirty="0"/>
          </a:p>
        </p:txBody>
      </p:sp>
    </p:spTree>
    <p:extLst>
      <p:ext uri="{BB962C8B-B14F-4D97-AF65-F5344CB8AC3E}">
        <p14:creationId xmlns:p14="http://schemas.microsoft.com/office/powerpoint/2010/main" val="20124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pPr algn="l"/>
            <a:r>
              <a:rPr lang="nl-NL" b="1" dirty="0" smtClean="0"/>
              <a:t>De </a:t>
            </a:r>
            <a:r>
              <a:rPr lang="nl-NL" b="1" dirty="0"/>
              <a:t>lesonderdelen zijn bedoeld voor vwo-leerlingen.</a:t>
            </a:r>
          </a:p>
          <a:p>
            <a:pPr algn="l"/>
            <a:r>
              <a:rPr lang="nl-NL" b="1" dirty="0"/>
              <a:t>De lesonderdelen horen bij domein B in de syllabus Bedrijfseconomie vwo.</a:t>
            </a:r>
          </a:p>
          <a:p>
            <a:pPr algn="l"/>
            <a:r>
              <a:rPr lang="nl-NL" b="1" dirty="0"/>
              <a:t>Domein B: Van persoon naar rechtspersoon</a:t>
            </a:r>
          </a:p>
          <a:p>
            <a:pPr algn="l"/>
            <a:r>
              <a:rPr lang="nl-NL" b="1" dirty="0" err="1"/>
              <a:t>Subdomein</a:t>
            </a:r>
            <a:r>
              <a:rPr lang="nl-NL" b="1" dirty="0"/>
              <a:t> B1: persoonlijke financiële </a:t>
            </a:r>
            <a:r>
              <a:rPr lang="nl-NL" b="1" dirty="0" smtClean="0"/>
              <a:t>zelfredzaamheid</a:t>
            </a:r>
          </a:p>
          <a:p>
            <a:pPr algn="l"/>
            <a:r>
              <a:rPr lang="nl-NL" b="1" dirty="0" smtClean="0"/>
              <a:t>11</a:t>
            </a:r>
            <a:r>
              <a:rPr lang="nl-NL" b="1" dirty="0"/>
              <a:t>. De kandidaat kan vraagstukken met persoonlijke financiële consequenties herkennen en (financieel) onderbouwde keuzes maken.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err="1" smtClean="0"/>
              <a:t>Voor</a:t>
            </a:r>
            <a:r>
              <a:rPr lang="en-US" b="1" dirty="0" smtClean="0"/>
              <a:t> </a:t>
            </a:r>
            <a:r>
              <a:rPr lang="en-US" b="1" dirty="0" err="1" smtClean="0"/>
              <a:t>havo-leerlingen</a:t>
            </a:r>
            <a:r>
              <a:rPr lang="en-US" b="1" dirty="0" smtClean="0"/>
              <a:t> </a:t>
            </a:r>
            <a:r>
              <a:rPr lang="en-US" b="1" dirty="0" err="1" smtClean="0"/>
              <a:t>gelden</a:t>
            </a:r>
            <a:r>
              <a:rPr lang="en-US" b="1" dirty="0" smtClean="0"/>
              <a:t> </a:t>
            </a:r>
            <a:r>
              <a:rPr lang="en-US" b="1" dirty="0" err="1" smtClean="0"/>
              <a:t>dezelfde</a:t>
            </a:r>
            <a:r>
              <a:rPr lang="en-US" b="1" dirty="0" smtClean="0"/>
              <a:t> </a:t>
            </a:r>
            <a:r>
              <a:rPr lang="en-US" b="1" dirty="0" err="1" smtClean="0"/>
              <a:t>doelen</a:t>
            </a:r>
            <a:r>
              <a:rPr lang="en-US" b="1" dirty="0" smtClean="0"/>
              <a:t>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5898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pPr algn="l"/>
            <a:r>
              <a:rPr lang="nl-NL" b="1" dirty="0"/>
              <a:t>11. De kandidaat kan vraagstukken met persoonlijke financiële consequenties herkennen en (financieel) onderbouwde keuzes maken.</a:t>
            </a:r>
          </a:p>
          <a:p>
            <a:pPr algn="l"/>
            <a:endParaRPr lang="en-US" dirty="0"/>
          </a:p>
          <a:p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741044"/>
              </p:ext>
            </p:extLst>
          </p:nvPr>
        </p:nvGraphicFramePr>
        <p:xfrm>
          <a:off x="461320" y="2866767"/>
          <a:ext cx="11145794" cy="2998574"/>
        </p:xfrm>
        <a:graphic>
          <a:graphicData uri="http://schemas.openxmlformats.org/drawingml/2006/table">
            <a:tbl>
              <a:tblPr firstRow="1" firstCol="1" bandRow="1"/>
              <a:tblGrid>
                <a:gridCol w="1650093"/>
                <a:gridCol w="9495701"/>
              </a:tblGrid>
              <a:tr h="39438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dat verband kan de kandidaat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755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financiële en wettelijke consequenties van samenwonen, trouwen, scheiden, schenken en erven noemen.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6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11.4.1 de verschillende registratievormen voor samenwonen noemen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11.4.2 de verschillen tussen “huwelijkse voorwaarden” en “ in gemeenschap van goederen” noemen.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11.4.3 de wettelijke consequenties van scheiden op het gebied van scheidingsprocedure, partnerpensioenrechten en alimentatie noemen.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4045672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Taxonomie</a:t>
            </a:r>
            <a:r>
              <a:rPr lang="en-US" b="1" dirty="0" smtClean="0"/>
              <a:t> Bloom</a:t>
            </a:r>
          </a:p>
          <a:p>
            <a:r>
              <a:rPr lang="en-US" dirty="0" smtClean="0"/>
              <a:t>						</a:t>
            </a:r>
            <a:r>
              <a:rPr lang="en-US" b="1" dirty="0" err="1" smtClean="0"/>
              <a:t>Hogere</a:t>
            </a:r>
            <a:r>
              <a:rPr lang="en-US" b="1" dirty="0" smtClean="0"/>
              <a:t> </a:t>
            </a:r>
            <a:r>
              <a:rPr lang="en-US" b="1" dirty="0" err="1" smtClean="0"/>
              <a:t>orde</a:t>
            </a:r>
            <a:r>
              <a:rPr lang="en-US" b="1" dirty="0" smtClean="0"/>
              <a:t> </a:t>
            </a:r>
            <a:r>
              <a:rPr lang="en-US" b="1" dirty="0" err="1" smtClean="0"/>
              <a:t>denken</a:t>
            </a:r>
            <a:endParaRPr lang="en-US" b="1" dirty="0"/>
          </a:p>
          <a:p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</a:rPr>
              <a:t>Cre</a:t>
            </a:r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  <a:cs typeface="Arial" panose="020B0604020202020204" pitchFamily="34" charset="0"/>
              </a:rPr>
              <a:t>ating</a:t>
            </a:r>
            <a:endParaRPr lang="en-US" b="1" i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</a:rPr>
              <a:t>Evaluating</a:t>
            </a:r>
            <a:endParaRPr lang="en-US" b="1" i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</a:rPr>
              <a:t>Analyzing</a:t>
            </a:r>
          </a:p>
          <a:p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</a:rPr>
              <a:t>Applying</a:t>
            </a:r>
            <a:endParaRPr lang="en-US" b="1" i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</a:rPr>
              <a:t>Understanding</a:t>
            </a:r>
          </a:p>
          <a:p>
            <a:r>
              <a:rPr lang="en-US" b="1" i="1" dirty="0" smtClean="0">
                <a:solidFill>
                  <a:srgbClr val="00B050"/>
                </a:solidFill>
              </a:rPr>
              <a:t>Remembering</a:t>
            </a:r>
          </a:p>
          <a:p>
            <a:r>
              <a:rPr lang="en-US" dirty="0" smtClean="0"/>
              <a:t>						</a:t>
            </a:r>
            <a:r>
              <a:rPr lang="en-US" b="1" dirty="0" err="1" smtClean="0"/>
              <a:t>Lagere</a:t>
            </a:r>
            <a:r>
              <a:rPr lang="en-US" b="1" dirty="0" smtClean="0"/>
              <a:t> </a:t>
            </a:r>
            <a:r>
              <a:rPr lang="en-US" b="1" dirty="0" err="1" smtClean="0"/>
              <a:t>orde</a:t>
            </a:r>
            <a:r>
              <a:rPr lang="en-US" b="1" dirty="0" smtClean="0"/>
              <a:t> </a:t>
            </a:r>
            <a:r>
              <a:rPr lang="en-US" b="1" dirty="0" err="1" smtClean="0"/>
              <a:t>denken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nl-NL" dirty="0"/>
          </a:p>
        </p:txBody>
      </p:sp>
      <p:sp>
        <p:nvSpPr>
          <p:cNvPr id="7" name="Down Arrow 6"/>
          <p:cNvSpPr/>
          <p:nvPr/>
        </p:nvSpPr>
        <p:spPr>
          <a:xfrm rot="10800000">
            <a:off x="8257308" y="3075709"/>
            <a:ext cx="1145310" cy="2290618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7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r>
              <a:rPr lang="nl-NL" b="1" dirty="0"/>
              <a:t>In </a:t>
            </a:r>
            <a:r>
              <a:rPr lang="nl-NL" b="1" dirty="0" smtClean="0"/>
              <a:t>sommige </a:t>
            </a:r>
            <a:r>
              <a:rPr lang="nl-NL" b="1" dirty="0"/>
              <a:t>opdrachten wordt ook het beheersingsniveau begrijpen </a:t>
            </a:r>
            <a:r>
              <a:rPr lang="nl-NL" b="1" dirty="0" smtClean="0"/>
              <a:t>aan de orde gesteld.</a:t>
            </a:r>
          </a:p>
          <a:p>
            <a:endParaRPr lang="nl-NL" b="1" dirty="0" smtClean="0"/>
          </a:p>
          <a:p>
            <a:r>
              <a:rPr lang="nl-NL" b="1" dirty="0" smtClean="0"/>
              <a:t>Leerlingen kunnen in </a:t>
            </a:r>
            <a:r>
              <a:rPr lang="nl-NL" b="1" dirty="0"/>
              <a:t>een concrete situatie verschillen </a:t>
            </a:r>
            <a:r>
              <a:rPr lang="nl-NL" b="1" dirty="0" smtClean="0"/>
              <a:t>herkennen </a:t>
            </a:r>
            <a:r>
              <a:rPr lang="nl-NL" b="1" dirty="0"/>
              <a:t>en consequenties van keuzes </a:t>
            </a:r>
            <a:r>
              <a:rPr lang="nl-NL" b="1" dirty="0" smtClean="0"/>
              <a:t>verwoorden</a:t>
            </a:r>
            <a:r>
              <a:rPr lang="nl-NL" b="1" dirty="0"/>
              <a:t>. </a:t>
            </a:r>
            <a:endParaRPr lang="nl-NL" b="1" dirty="0" smtClean="0"/>
          </a:p>
          <a:p>
            <a:endParaRPr lang="nl-NL" b="1" dirty="0" smtClean="0"/>
          </a:p>
          <a:p>
            <a:r>
              <a:rPr lang="nl-NL" b="1" dirty="0"/>
              <a:t>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89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r>
              <a:rPr lang="en-US" b="1" dirty="0" err="1" smtClean="0"/>
              <a:t>Doelen</a:t>
            </a:r>
            <a:r>
              <a:rPr lang="en-US" b="1" dirty="0" smtClean="0"/>
              <a:t> </a:t>
            </a:r>
            <a:r>
              <a:rPr lang="en-US" b="1" dirty="0" err="1" smtClean="0"/>
              <a:t>voor</a:t>
            </a:r>
            <a:r>
              <a:rPr lang="en-US" b="1" dirty="0" smtClean="0"/>
              <a:t>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bijeenkomst</a:t>
            </a:r>
            <a:endParaRPr lang="en-US" b="1" dirty="0"/>
          </a:p>
          <a:p>
            <a:endParaRPr lang="en-US" b="1" dirty="0" smtClean="0"/>
          </a:p>
          <a:p>
            <a:pPr algn="l"/>
            <a:r>
              <a:rPr lang="en-US" b="1" dirty="0" err="1" smtClean="0"/>
              <a:t>Docenten</a:t>
            </a:r>
            <a:r>
              <a:rPr lang="en-US" b="1" dirty="0" smtClean="0"/>
              <a:t> </a:t>
            </a:r>
            <a:r>
              <a:rPr lang="en-US" b="1" dirty="0" err="1" smtClean="0"/>
              <a:t>maken</a:t>
            </a:r>
            <a:r>
              <a:rPr lang="en-US" b="1" dirty="0" smtClean="0"/>
              <a:t> </a:t>
            </a:r>
            <a:r>
              <a:rPr lang="en-US" b="1" dirty="0" err="1" smtClean="0"/>
              <a:t>kennis</a:t>
            </a:r>
            <a:r>
              <a:rPr lang="en-US" b="1" dirty="0" smtClean="0"/>
              <a:t> met </a:t>
            </a:r>
            <a:r>
              <a:rPr lang="en-US" b="1" dirty="0" err="1" smtClean="0"/>
              <a:t>lesonderdelen</a:t>
            </a:r>
            <a:r>
              <a:rPr lang="en-US" b="1" dirty="0" smtClean="0"/>
              <a:t> die </a:t>
            </a:r>
            <a:r>
              <a:rPr lang="en-US" b="1" dirty="0" err="1" smtClean="0"/>
              <a:t>gebruikt</a:t>
            </a:r>
            <a:r>
              <a:rPr lang="en-US" b="1" dirty="0" smtClean="0"/>
              <a:t> </a:t>
            </a:r>
            <a:r>
              <a:rPr lang="en-US" b="1" dirty="0" err="1" smtClean="0"/>
              <a:t>kunnen</a:t>
            </a:r>
            <a:r>
              <a:rPr lang="en-US" b="1" dirty="0" smtClean="0"/>
              <a:t> </a:t>
            </a:r>
            <a:r>
              <a:rPr lang="en-US" b="1" dirty="0" err="1" smtClean="0"/>
              <a:t>worden</a:t>
            </a:r>
            <a:r>
              <a:rPr lang="en-US" b="1" dirty="0" smtClean="0"/>
              <a:t> in de lessen </a:t>
            </a:r>
            <a:r>
              <a:rPr lang="en-US" b="1" dirty="0" err="1" smtClean="0"/>
              <a:t>bij</a:t>
            </a:r>
            <a:r>
              <a:rPr lang="en-US" b="1" dirty="0" smtClean="0"/>
              <a:t> het </a:t>
            </a:r>
            <a:r>
              <a:rPr lang="en-US" b="1" dirty="0" err="1" smtClean="0"/>
              <a:t>onderdeel</a:t>
            </a:r>
            <a:r>
              <a:rPr lang="en-US" b="1" dirty="0" smtClean="0"/>
              <a:t> </a:t>
            </a:r>
            <a:r>
              <a:rPr lang="en-US" b="1" dirty="0" err="1" smtClean="0"/>
              <a:t>financi</a:t>
            </a:r>
            <a:r>
              <a:rPr lang="en-US" b="1" dirty="0" err="1" smtClean="0">
                <a:cs typeface="Arial" panose="020B0604020202020204" pitchFamily="34" charset="0"/>
              </a:rPr>
              <a:t>ë</a:t>
            </a:r>
            <a:r>
              <a:rPr lang="en-US" b="1" dirty="0" err="1" smtClean="0"/>
              <a:t>le</a:t>
            </a:r>
            <a:r>
              <a:rPr lang="en-US" b="1" dirty="0" smtClean="0"/>
              <a:t> </a:t>
            </a:r>
            <a:r>
              <a:rPr lang="en-US" b="1" dirty="0" err="1" smtClean="0"/>
              <a:t>zelfredzaamheid</a:t>
            </a:r>
            <a:r>
              <a:rPr lang="en-US" b="1" dirty="0" smtClean="0"/>
              <a:t>.</a:t>
            </a:r>
          </a:p>
          <a:p>
            <a:pPr algn="l"/>
            <a:r>
              <a:rPr lang="en-US" b="1" dirty="0" err="1" smtClean="0"/>
              <a:t>Docenten</a:t>
            </a:r>
            <a:r>
              <a:rPr lang="en-US" b="1" dirty="0" smtClean="0"/>
              <a:t> </a:t>
            </a:r>
            <a:r>
              <a:rPr lang="en-US" b="1" dirty="0" err="1" smtClean="0"/>
              <a:t>kunnen</a:t>
            </a:r>
            <a:r>
              <a:rPr lang="en-US" b="1" dirty="0" smtClean="0"/>
              <a:t> de </a:t>
            </a:r>
            <a:r>
              <a:rPr lang="en-US" b="1" dirty="0" err="1" smtClean="0"/>
              <a:t>voorbeelden</a:t>
            </a:r>
            <a:r>
              <a:rPr lang="en-US" b="1" dirty="0" smtClean="0"/>
              <a:t> </a:t>
            </a:r>
            <a:r>
              <a:rPr lang="en-US" b="1" dirty="0" err="1" smtClean="0"/>
              <a:t>aanpassen</a:t>
            </a:r>
            <a:r>
              <a:rPr lang="en-US" b="1" dirty="0" smtClean="0"/>
              <a:t> </a:t>
            </a:r>
            <a:r>
              <a:rPr lang="en-US" b="1" dirty="0" err="1" smtClean="0"/>
              <a:t>aan</a:t>
            </a:r>
            <a:r>
              <a:rPr lang="en-US" b="1" dirty="0" smtClean="0"/>
              <a:t> de </a:t>
            </a:r>
            <a:r>
              <a:rPr lang="en-US" b="1" dirty="0" err="1" smtClean="0"/>
              <a:t>wensen</a:t>
            </a:r>
            <a:r>
              <a:rPr lang="en-US" b="1" dirty="0" smtClean="0"/>
              <a:t> van </a:t>
            </a:r>
            <a:r>
              <a:rPr lang="en-US" b="1" dirty="0" err="1" smtClean="0"/>
              <a:t>hun</a:t>
            </a:r>
            <a:r>
              <a:rPr lang="en-US" b="1" dirty="0" smtClean="0"/>
              <a:t> </a:t>
            </a:r>
            <a:r>
              <a:rPr lang="en-US" b="1" dirty="0" err="1" smtClean="0"/>
              <a:t>eigen</a:t>
            </a:r>
            <a:r>
              <a:rPr lang="en-US" b="1" dirty="0" smtClean="0"/>
              <a:t> </a:t>
            </a:r>
            <a:r>
              <a:rPr lang="en-US" b="1" dirty="0" err="1" smtClean="0"/>
              <a:t>lespraktijk</a:t>
            </a:r>
            <a:r>
              <a:rPr lang="en-US" b="1" dirty="0" smtClean="0"/>
              <a:t>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27921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r>
              <a:rPr lang="en-US" b="1" dirty="0" smtClean="0"/>
              <a:t>Al het </a:t>
            </a:r>
            <a:r>
              <a:rPr lang="en-US" b="1" dirty="0" err="1" smtClean="0"/>
              <a:t>vandaag</a:t>
            </a:r>
            <a:r>
              <a:rPr lang="en-US" b="1" dirty="0" smtClean="0"/>
              <a:t> </a:t>
            </a:r>
            <a:r>
              <a:rPr lang="en-US" b="1" dirty="0" err="1" smtClean="0"/>
              <a:t>getoonde</a:t>
            </a:r>
            <a:r>
              <a:rPr lang="en-US" b="1" dirty="0" smtClean="0"/>
              <a:t> </a:t>
            </a:r>
            <a:r>
              <a:rPr lang="en-US" b="1" dirty="0" err="1" smtClean="0"/>
              <a:t>materiaal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een </a:t>
            </a:r>
            <a:r>
              <a:rPr lang="en-US" b="1" dirty="0" err="1" smtClean="0"/>
              <a:t>aantal</a:t>
            </a:r>
            <a:r>
              <a:rPr lang="en-US" b="1" dirty="0" smtClean="0"/>
              <a:t> extra </a:t>
            </a:r>
            <a:r>
              <a:rPr lang="en-US" b="1" dirty="0" err="1" smtClean="0"/>
              <a:t>opdrachten</a:t>
            </a:r>
            <a:r>
              <a:rPr lang="en-US" b="1" dirty="0" smtClean="0"/>
              <a:t> </a:t>
            </a:r>
            <a:r>
              <a:rPr lang="en-US" b="1" dirty="0" err="1" smtClean="0"/>
              <a:t>vindt</a:t>
            </a:r>
            <a:r>
              <a:rPr lang="en-US" b="1" dirty="0" smtClean="0"/>
              <a:t> u </a:t>
            </a:r>
            <a:r>
              <a:rPr lang="en-US" b="1" dirty="0" err="1" smtClean="0"/>
              <a:t>binnenkort</a:t>
            </a:r>
            <a:r>
              <a:rPr lang="en-US" b="1" dirty="0" smtClean="0"/>
              <a:t> op de site van </a:t>
            </a:r>
            <a:r>
              <a:rPr lang="en-US" b="1" dirty="0" err="1" smtClean="0"/>
              <a:t>Landelijk</a:t>
            </a:r>
            <a:r>
              <a:rPr lang="en-US" b="1" dirty="0" smtClean="0"/>
              <a:t> </a:t>
            </a:r>
            <a:r>
              <a:rPr lang="en-US" b="1" dirty="0" err="1" smtClean="0"/>
              <a:t>Expertisecentrum</a:t>
            </a:r>
            <a:r>
              <a:rPr lang="en-US" b="1" dirty="0" smtClean="0"/>
              <a:t> Economie </a:t>
            </a:r>
            <a:r>
              <a:rPr lang="en-US" b="1" dirty="0" err="1" smtClean="0"/>
              <a:t>en</a:t>
            </a:r>
            <a:r>
              <a:rPr lang="en-US" b="1" dirty="0" smtClean="0"/>
              <a:t> Handel.</a:t>
            </a:r>
          </a:p>
          <a:p>
            <a:endParaRPr lang="en-US" b="1" dirty="0"/>
          </a:p>
          <a:p>
            <a:r>
              <a:rPr lang="en-US" b="1" dirty="0" err="1" smtClean="0"/>
              <a:t>Vragen</a:t>
            </a:r>
            <a:r>
              <a:rPr lang="en-US" b="1" dirty="0" smtClean="0"/>
              <a:t>, </a:t>
            </a:r>
            <a:r>
              <a:rPr lang="en-US" b="1" dirty="0" err="1" smtClean="0"/>
              <a:t>opmerkingen</a:t>
            </a:r>
            <a:r>
              <a:rPr lang="en-US" b="1" dirty="0" smtClean="0"/>
              <a:t>, </a:t>
            </a:r>
            <a:r>
              <a:rPr lang="en-US" b="1" dirty="0" err="1" smtClean="0"/>
              <a:t>aanvullingen</a:t>
            </a:r>
            <a:r>
              <a:rPr lang="en-US" b="1" dirty="0" smtClean="0"/>
              <a:t> </a:t>
            </a:r>
            <a:r>
              <a:rPr lang="en-US" b="1" dirty="0" err="1" smtClean="0"/>
              <a:t>zijn</a:t>
            </a:r>
            <a:r>
              <a:rPr lang="en-US" b="1" dirty="0" smtClean="0"/>
              <a:t> </a:t>
            </a:r>
            <a:r>
              <a:rPr lang="en-US" b="1" dirty="0" err="1" smtClean="0"/>
              <a:t>meer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welkom</a:t>
            </a:r>
            <a:r>
              <a:rPr lang="en-US" b="1" dirty="0" smtClean="0"/>
              <a:t>!</a:t>
            </a:r>
          </a:p>
          <a:p>
            <a:r>
              <a:rPr lang="en-US" b="1" dirty="0" err="1" smtClean="0"/>
              <a:t>Stuur</a:t>
            </a:r>
            <a:r>
              <a:rPr lang="en-US" b="1" dirty="0" smtClean="0"/>
              <a:t> </a:t>
            </a:r>
            <a:r>
              <a:rPr lang="en-US" b="1" dirty="0" err="1" smtClean="0"/>
              <a:t>een</a:t>
            </a:r>
            <a:r>
              <a:rPr lang="en-US" b="1" dirty="0" smtClean="0"/>
              <a:t> mail </a:t>
            </a:r>
            <a:r>
              <a:rPr lang="en-US" b="1" dirty="0" err="1" smtClean="0"/>
              <a:t>naar</a:t>
            </a:r>
            <a:r>
              <a:rPr lang="en-US" b="1" dirty="0" smtClean="0"/>
              <a:t> </a:t>
            </a:r>
            <a:r>
              <a:rPr lang="en-US" b="1" dirty="0" smtClean="0">
                <a:hlinkClick r:id="rId2"/>
              </a:rPr>
              <a:t>economieles@gmail.com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4128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9705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Contracten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0" y="2078037"/>
            <a:ext cx="11697730" cy="3861443"/>
          </a:xfrm>
        </p:spPr>
        <p:txBody>
          <a:bodyPr/>
          <a:lstStyle/>
          <a:p>
            <a:pPr algn="l"/>
            <a:r>
              <a:rPr lang="en-US" b="1" dirty="0" smtClean="0"/>
              <a:t>De </a:t>
            </a:r>
            <a:r>
              <a:rPr lang="en-US" b="1" dirty="0" err="1" smtClean="0"/>
              <a:t>opdrachten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teksten</a:t>
            </a:r>
            <a:r>
              <a:rPr lang="en-US" b="1" dirty="0" smtClean="0"/>
              <a:t> </a:t>
            </a:r>
            <a:r>
              <a:rPr lang="en-US" b="1" dirty="0" err="1" smtClean="0"/>
              <a:t>zijn</a:t>
            </a:r>
            <a:r>
              <a:rPr lang="en-US" b="1" dirty="0" smtClean="0"/>
              <a:t> </a:t>
            </a:r>
            <a:r>
              <a:rPr lang="en-US" b="1" dirty="0" err="1" smtClean="0"/>
              <a:t>getest</a:t>
            </a:r>
            <a:r>
              <a:rPr lang="en-US" b="1" dirty="0" smtClean="0"/>
              <a:t> </a:t>
            </a:r>
            <a:r>
              <a:rPr lang="en-US" b="1" dirty="0" err="1" smtClean="0"/>
              <a:t>bij</a:t>
            </a:r>
            <a:r>
              <a:rPr lang="en-US" b="1" dirty="0" smtClean="0"/>
              <a:t> </a:t>
            </a:r>
            <a:r>
              <a:rPr lang="en-US" b="1" dirty="0" err="1" smtClean="0"/>
              <a:t>leerlingen</a:t>
            </a:r>
            <a:r>
              <a:rPr lang="en-US" b="1" dirty="0" smtClean="0"/>
              <a:t> van Tim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studenten</a:t>
            </a:r>
            <a:r>
              <a:rPr lang="en-US" b="1" dirty="0" smtClean="0"/>
              <a:t> van Henri.</a:t>
            </a:r>
          </a:p>
          <a:p>
            <a:pPr algn="l"/>
            <a:r>
              <a:rPr lang="en-US" b="1" dirty="0" smtClean="0"/>
              <a:t>U </a:t>
            </a:r>
            <a:r>
              <a:rPr lang="en-US" b="1" dirty="0" err="1" smtClean="0"/>
              <a:t>hoort</a:t>
            </a:r>
            <a:r>
              <a:rPr lang="en-US" b="1" dirty="0" smtClean="0"/>
              <a:t> </a:t>
            </a:r>
            <a:r>
              <a:rPr lang="en-US" b="1" dirty="0" err="1" smtClean="0"/>
              <a:t>daarover</a:t>
            </a:r>
            <a:r>
              <a:rPr lang="en-US" b="1" dirty="0" smtClean="0"/>
              <a:t> in de </a:t>
            </a:r>
            <a:r>
              <a:rPr lang="en-US" b="1" dirty="0" err="1" smtClean="0"/>
              <a:t>nabespreking</a:t>
            </a:r>
            <a:r>
              <a:rPr lang="en-US" b="1" dirty="0" smtClean="0"/>
              <a:t>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89797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546</Words>
  <Application>Microsoft Office PowerPoint</Application>
  <PresentationFormat>Widescreen</PresentationFormat>
  <Paragraphs>143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Kantoorthema</vt:lpstr>
      <vt:lpstr>Contracten</vt:lpstr>
      <vt:lpstr>Contracten</vt:lpstr>
      <vt:lpstr>Contracten</vt:lpstr>
      <vt:lpstr>Contracten</vt:lpstr>
      <vt:lpstr>Contracten</vt:lpstr>
      <vt:lpstr>PowerPoint Presentation</vt:lpstr>
      <vt:lpstr>Contracten</vt:lpstr>
      <vt:lpstr>Contracten</vt:lpstr>
      <vt:lpstr>Contracten</vt:lpstr>
      <vt:lpstr>Contracten</vt:lpstr>
      <vt:lpstr>Contracten</vt:lpstr>
      <vt:lpstr>Contracten</vt:lpstr>
      <vt:lpstr>Socrative</vt:lpstr>
      <vt:lpstr>Contracten</vt:lpstr>
      <vt:lpstr>Contracten</vt:lpstr>
      <vt:lpstr>Contracten</vt:lpstr>
      <vt:lpstr>Contracten</vt:lpstr>
      <vt:lpstr>PowerPoint Presentation</vt:lpstr>
      <vt:lpstr>Contracten</vt:lpstr>
      <vt:lpstr>Contracten</vt:lpstr>
      <vt:lpstr>Contracten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Theo Roos</dc:creator>
  <cp:lastModifiedBy>H.A.J.P. van den Hout</cp:lastModifiedBy>
  <cp:revision>20</cp:revision>
  <dcterms:created xsi:type="dcterms:W3CDTF">2017-09-15T13:25:34Z</dcterms:created>
  <dcterms:modified xsi:type="dcterms:W3CDTF">2017-12-22T12:13:49Z</dcterms:modified>
</cp:coreProperties>
</file>