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0" r:id="rId2"/>
  </p:sldMasterIdLst>
  <p:notesMasterIdLst>
    <p:notesMasterId r:id="rId20"/>
  </p:notesMasterIdLst>
  <p:handoutMasterIdLst>
    <p:handoutMasterId r:id="rId21"/>
  </p:handoutMasterIdLst>
  <p:sldIdLst>
    <p:sldId id="316" r:id="rId3"/>
    <p:sldId id="478" r:id="rId4"/>
    <p:sldId id="479" r:id="rId5"/>
    <p:sldId id="480" r:id="rId6"/>
    <p:sldId id="490" r:id="rId7"/>
    <p:sldId id="482" r:id="rId8"/>
    <p:sldId id="483" r:id="rId9"/>
    <p:sldId id="484" r:id="rId10"/>
    <p:sldId id="485" r:id="rId11"/>
    <p:sldId id="498" r:id="rId12"/>
    <p:sldId id="495" r:id="rId13"/>
    <p:sldId id="491" r:id="rId14"/>
    <p:sldId id="492" r:id="rId15"/>
    <p:sldId id="493" r:id="rId16"/>
    <p:sldId id="496" r:id="rId17"/>
    <p:sldId id="497" r:id="rId18"/>
    <p:sldId id="487" r:id="rId19"/>
  </p:sldIdLst>
  <p:sldSz cx="13003213" cy="9756775"/>
  <p:notesSz cx="6797675" cy="9926638"/>
  <p:defaultTextStyle>
    <a:defPPr>
      <a:defRPr lang="nl-NL"/>
    </a:defPPr>
    <a:lvl1pPr algn="l" defTabSz="649288" rtl="0" eaLnBrk="0" fontAlgn="base" hangingPunct="0">
      <a:spcBef>
        <a:spcPct val="0"/>
      </a:spcBef>
      <a:spcAft>
        <a:spcPct val="0"/>
      </a:spcAft>
      <a:defRPr sz="2600" kern="1200">
        <a:solidFill>
          <a:schemeClr val="tx1"/>
        </a:solidFill>
        <a:latin typeface="Arial" panose="020B0604020202020204" pitchFamily="34" charset="0"/>
        <a:ea typeface="+mn-ea"/>
        <a:cs typeface="Arial" panose="020B0604020202020204" pitchFamily="34" charset="0"/>
      </a:defRPr>
    </a:lvl1pPr>
    <a:lvl2pPr marL="649288" indent="-192088" algn="l" defTabSz="649288" rtl="0" eaLnBrk="0" fontAlgn="base" hangingPunct="0">
      <a:spcBef>
        <a:spcPct val="0"/>
      </a:spcBef>
      <a:spcAft>
        <a:spcPct val="0"/>
      </a:spcAft>
      <a:defRPr sz="2600" kern="1200">
        <a:solidFill>
          <a:schemeClr val="tx1"/>
        </a:solidFill>
        <a:latin typeface="Arial" panose="020B0604020202020204" pitchFamily="34" charset="0"/>
        <a:ea typeface="+mn-ea"/>
        <a:cs typeface="Arial" panose="020B0604020202020204" pitchFamily="34" charset="0"/>
      </a:defRPr>
    </a:lvl2pPr>
    <a:lvl3pPr marL="1300163" indent="-385763" algn="l" defTabSz="649288" rtl="0" eaLnBrk="0" fontAlgn="base" hangingPunct="0">
      <a:spcBef>
        <a:spcPct val="0"/>
      </a:spcBef>
      <a:spcAft>
        <a:spcPct val="0"/>
      </a:spcAft>
      <a:defRPr sz="2600" kern="1200">
        <a:solidFill>
          <a:schemeClr val="tx1"/>
        </a:solidFill>
        <a:latin typeface="Arial" panose="020B0604020202020204" pitchFamily="34" charset="0"/>
        <a:ea typeface="+mn-ea"/>
        <a:cs typeface="Arial" panose="020B0604020202020204" pitchFamily="34" charset="0"/>
      </a:defRPr>
    </a:lvl3pPr>
    <a:lvl4pPr marL="1949450" indent="-577850" algn="l" defTabSz="649288" rtl="0" eaLnBrk="0" fontAlgn="base" hangingPunct="0">
      <a:spcBef>
        <a:spcPct val="0"/>
      </a:spcBef>
      <a:spcAft>
        <a:spcPct val="0"/>
      </a:spcAft>
      <a:defRPr sz="2600" kern="1200">
        <a:solidFill>
          <a:schemeClr val="tx1"/>
        </a:solidFill>
        <a:latin typeface="Arial" panose="020B0604020202020204" pitchFamily="34" charset="0"/>
        <a:ea typeface="+mn-ea"/>
        <a:cs typeface="Arial" panose="020B0604020202020204" pitchFamily="34" charset="0"/>
      </a:defRPr>
    </a:lvl4pPr>
    <a:lvl5pPr marL="2600325" indent="-771525" algn="l" defTabSz="649288" rtl="0" eaLnBrk="0" fontAlgn="base" hangingPunct="0">
      <a:spcBef>
        <a:spcPct val="0"/>
      </a:spcBef>
      <a:spcAft>
        <a:spcPct val="0"/>
      </a:spcAft>
      <a:defRPr sz="26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6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6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6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6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073">
          <p15:clr>
            <a:srgbClr val="A4A3A4"/>
          </p15:clr>
        </p15:guide>
        <p15:guide id="2" pos="4096">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011B"/>
    <a:srgbClr val="BE2E1A"/>
    <a:srgbClr val="BF2E1B"/>
    <a:srgbClr val="A8011B"/>
    <a:srgbClr val="B72E1B"/>
    <a:srgbClr val="00332B"/>
    <a:srgbClr val="E8CD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0216" autoAdjust="0"/>
  </p:normalViewPr>
  <p:slideViewPr>
    <p:cSldViewPr snapToGrid="0" snapToObjects="1">
      <p:cViewPr varScale="1">
        <p:scale>
          <a:sx n="33" d="100"/>
          <a:sy n="33" d="100"/>
        </p:scale>
        <p:origin x="1507" y="48"/>
      </p:cViewPr>
      <p:guideLst>
        <p:guide orient="horz" pos="3073"/>
        <p:guide pos="40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33" d="100"/>
          <a:sy n="133" d="100"/>
        </p:scale>
        <p:origin x="-4344" y="-11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3" y="0"/>
            <a:ext cx="2946189" cy="496649"/>
          </a:xfrm>
          <a:prstGeom prst="rect">
            <a:avLst/>
          </a:prstGeom>
        </p:spPr>
        <p:txBody>
          <a:bodyPr vert="horz" lIns="91397" tIns="45698" rIns="91397" bIns="45698" rtlCol="0"/>
          <a:lstStyle>
            <a:lvl1pPr algn="l" defTabSz="649965" eaLnBrk="1" fontAlgn="auto" hangingPunct="1">
              <a:spcBef>
                <a:spcPts val="0"/>
              </a:spcBef>
              <a:spcAft>
                <a:spcPts val="0"/>
              </a:spcAft>
              <a:defRPr sz="1200">
                <a:latin typeface="+mn-lt"/>
                <a:cs typeface="+mn-cs"/>
              </a:defRPr>
            </a:lvl1pPr>
          </a:lstStyle>
          <a:p>
            <a:pPr>
              <a:defRPr/>
            </a:pPr>
            <a:r>
              <a:rPr lang="nl-NL"/>
              <a:t>Koptekst</a:t>
            </a:r>
          </a:p>
        </p:txBody>
      </p:sp>
      <p:sp>
        <p:nvSpPr>
          <p:cNvPr id="3" name="Tijdelijke aanduiding voor datum 2"/>
          <p:cNvSpPr>
            <a:spLocks noGrp="1"/>
          </p:cNvSpPr>
          <p:nvPr>
            <p:ph type="dt" sz="quarter" idx="1"/>
          </p:nvPr>
        </p:nvSpPr>
        <p:spPr>
          <a:xfrm>
            <a:off x="3849900" y="0"/>
            <a:ext cx="2946189" cy="496649"/>
          </a:xfrm>
          <a:prstGeom prst="rect">
            <a:avLst/>
          </a:prstGeom>
        </p:spPr>
        <p:txBody>
          <a:bodyPr vert="horz" lIns="91397" tIns="45698" rIns="91397" bIns="45698" rtlCol="0"/>
          <a:lstStyle>
            <a:lvl1pPr algn="r" defTabSz="649965" eaLnBrk="1" fontAlgn="auto" hangingPunct="1">
              <a:spcBef>
                <a:spcPts val="0"/>
              </a:spcBef>
              <a:spcAft>
                <a:spcPts val="0"/>
              </a:spcAft>
              <a:defRPr sz="1200">
                <a:latin typeface="+mn-lt"/>
                <a:cs typeface="+mn-cs"/>
              </a:defRPr>
            </a:lvl1pPr>
          </a:lstStyle>
          <a:p>
            <a:pPr>
              <a:defRPr/>
            </a:pPr>
            <a:fld id="{AA6D976F-62A1-44F5-A550-2DF76125229E}" type="datetime1">
              <a:rPr lang="nl-NL"/>
              <a:pPr>
                <a:defRPr/>
              </a:pPr>
              <a:t>16-4-2023</a:t>
            </a:fld>
            <a:endParaRPr lang="nl-NL"/>
          </a:p>
        </p:txBody>
      </p:sp>
      <p:sp>
        <p:nvSpPr>
          <p:cNvPr id="4" name="Tijdelijke aanduiding voor voettekst 3"/>
          <p:cNvSpPr>
            <a:spLocks noGrp="1"/>
          </p:cNvSpPr>
          <p:nvPr>
            <p:ph type="ftr" sz="quarter" idx="2"/>
          </p:nvPr>
        </p:nvSpPr>
        <p:spPr>
          <a:xfrm>
            <a:off x="3" y="9428403"/>
            <a:ext cx="2946189" cy="496649"/>
          </a:xfrm>
          <a:prstGeom prst="rect">
            <a:avLst/>
          </a:prstGeom>
        </p:spPr>
        <p:txBody>
          <a:bodyPr vert="horz" lIns="91397" tIns="45698" rIns="91397" bIns="45698" rtlCol="0" anchor="b"/>
          <a:lstStyle>
            <a:lvl1pPr algn="l" defTabSz="649965" eaLnBrk="1" fontAlgn="auto" hangingPunct="1">
              <a:spcBef>
                <a:spcPts val="0"/>
              </a:spcBef>
              <a:spcAft>
                <a:spcPts val="0"/>
              </a:spcAft>
              <a:defRPr sz="1200">
                <a:latin typeface="+mn-lt"/>
                <a:cs typeface="+mn-cs"/>
              </a:defRPr>
            </a:lvl1pPr>
          </a:lstStyle>
          <a:p>
            <a:pPr>
              <a:defRPr/>
            </a:pPr>
            <a:r>
              <a:rPr lang="nl-NL"/>
              <a:t>Voettekst</a:t>
            </a:r>
          </a:p>
        </p:txBody>
      </p:sp>
      <p:sp>
        <p:nvSpPr>
          <p:cNvPr id="5" name="Tijdelijke aanduiding voor dianummer 4"/>
          <p:cNvSpPr>
            <a:spLocks noGrp="1"/>
          </p:cNvSpPr>
          <p:nvPr>
            <p:ph type="sldNum" sz="quarter" idx="3"/>
          </p:nvPr>
        </p:nvSpPr>
        <p:spPr>
          <a:xfrm>
            <a:off x="3849900" y="9428403"/>
            <a:ext cx="2946189" cy="496649"/>
          </a:xfrm>
          <a:prstGeom prst="rect">
            <a:avLst/>
          </a:prstGeom>
        </p:spPr>
        <p:txBody>
          <a:bodyPr vert="horz" wrap="square" lIns="91397" tIns="45698" rIns="91397" bIns="45698"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23630D0-357B-4091-ABD3-22FCFCB03951}" type="slidenum">
              <a:rPr lang="nl-NL" altLang="nl-NL"/>
              <a:pPr>
                <a:defRPr/>
              </a:pPr>
              <a:t>‹nr.›</a:t>
            </a:fld>
            <a:endParaRPr lang="nl-NL" altLang="nl-NL"/>
          </a:p>
        </p:txBody>
      </p:sp>
    </p:spTree>
    <p:extLst>
      <p:ext uri="{BB962C8B-B14F-4D97-AF65-F5344CB8AC3E}">
        <p14:creationId xmlns:p14="http://schemas.microsoft.com/office/powerpoint/2010/main" val="55987240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3" y="0"/>
            <a:ext cx="2946189" cy="496649"/>
          </a:xfrm>
          <a:prstGeom prst="rect">
            <a:avLst/>
          </a:prstGeom>
        </p:spPr>
        <p:txBody>
          <a:bodyPr vert="horz" lIns="91397" tIns="45698" rIns="91397" bIns="45698" rtlCol="0"/>
          <a:lstStyle>
            <a:lvl1pPr algn="l" defTabSz="649965" eaLnBrk="1" fontAlgn="auto" hangingPunct="1">
              <a:spcBef>
                <a:spcPts val="0"/>
              </a:spcBef>
              <a:spcAft>
                <a:spcPts val="0"/>
              </a:spcAft>
              <a:defRPr sz="1200">
                <a:latin typeface="+mn-lt"/>
                <a:cs typeface="+mn-cs"/>
              </a:defRPr>
            </a:lvl1pPr>
          </a:lstStyle>
          <a:p>
            <a:pPr>
              <a:defRPr/>
            </a:pPr>
            <a:r>
              <a:rPr lang="nl-NL"/>
              <a:t>Koptekst</a:t>
            </a:r>
          </a:p>
        </p:txBody>
      </p:sp>
      <p:sp>
        <p:nvSpPr>
          <p:cNvPr id="3" name="Tijdelijke aanduiding voor datum 2"/>
          <p:cNvSpPr>
            <a:spLocks noGrp="1"/>
          </p:cNvSpPr>
          <p:nvPr>
            <p:ph type="dt" idx="1"/>
          </p:nvPr>
        </p:nvSpPr>
        <p:spPr>
          <a:xfrm>
            <a:off x="3849900" y="0"/>
            <a:ext cx="2946189" cy="496649"/>
          </a:xfrm>
          <a:prstGeom prst="rect">
            <a:avLst/>
          </a:prstGeom>
        </p:spPr>
        <p:txBody>
          <a:bodyPr vert="horz" lIns="91397" tIns="45698" rIns="91397" bIns="45698" rtlCol="0"/>
          <a:lstStyle>
            <a:lvl1pPr algn="r" defTabSz="649965" eaLnBrk="1" fontAlgn="auto" hangingPunct="1">
              <a:spcBef>
                <a:spcPts val="0"/>
              </a:spcBef>
              <a:spcAft>
                <a:spcPts val="0"/>
              </a:spcAft>
              <a:defRPr sz="1200">
                <a:latin typeface="+mn-lt"/>
                <a:cs typeface="+mn-cs"/>
              </a:defRPr>
            </a:lvl1pPr>
          </a:lstStyle>
          <a:p>
            <a:pPr>
              <a:defRPr/>
            </a:pPr>
            <a:fld id="{EB9073F3-F19C-4679-89B4-2864A9C072C3}" type="datetime1">
              <a:rPr lang="nl-NL"/>
              <a:pPr>
                <a:defRPr/>
              </a:pPr>
              <a:t>16-4-2023</a:t>
            </a:fld>
            <a:endParaRPr lang="nl-NL"/>
          </a:p>
        </p:txBody>
      </p:sp>
      <p:sp>
        <p:nvSpPr>
          <p:cNvPr id="4" name="Tijdelijke aanduiding voor dia-afbeelding 3"/>
          <p:cNvSpPr>
            <a:spLocks noGrp="1" noRot="1" noChangeAspect="1"/>
          </p:cNvSpPr>
          <p:nvPr>
            <p:ph type="sldImg" idx="2"/>
          </p:nvPr>
        </p:nvSpPr>
        <p:spPr>
          <a:xfrm>
            <a:off x="919163" y="744538"/>
            <a:ext cx="4959350" cy="3722687"/>
          </a:xfrm>
          <a:prstGeom prst="rect">
            <a:avLst/>
          </a:prstGeom>
          <a:noFill/>
          <a:ln w="12700">
            <a:solidFill>
              <a:prstClr val="black"/>
            </a:solidFill>
          </a:ln>
        </p:spPr>
        <p:txBody>
          <a:bodyPr vert="horz" lIns="91397" tIns="45698" rIns="91397" bIns="45698" rtlCol="0" anchor="ctr"/>
          <a:lstStyle/>
          <a:p>
            <a:pPr lvl="0"/>
            <a:endParaRPr lang="nl-NL" noProof="0"/>
          </a:p>
        </p:txBody>
      </p:sp>
      <p:sp>
        <p:nvSpPr>
          <p:cNvPr id="5" name="Tijdelijke aanduiding voor notities 4"/>
          <p:cNvSpPr>
            <a:spLocks noGrp="1"/>
          </p:cNvSpPr>
          <p:nvPr>
            <p:ph type="body" sz="quarter" idx="3"/>
          </p:nvPr>
        </p:nvSpPr>
        <p:spPr>
          <a:xfrm>
            <a:off x="679768" y="4715789"/>
            <a:ext cx="5438140" cy="4466670"/>
          </a:xfrm>
          <a:prstGeom prst="rect">
            <a:avLst/>
          </a:prstGeom>
        </p:spPr>
        <p:txBody>
          <a:bodyPr vert="horz" lIns="91397" tIns="45698" rIns="91397" bIns="45698" rtlCol="0"/>
          <a:lstStyle/>
          <a:p>
            <a:pPr lvl="0"/>
            <a:r>
              <a:rPr lang="nl-NL" noProof="0"/>
              <a:t>Klik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3" y="9428403"/>
            <a:ext cx="2946189" cy="496649"/>
          </a:xfrm>
          <a:prstGeom prst="rect">
            <a:avLst/>
          </a:prstGeom>
        </p:spPr>
        <p:txBody>
          <a:bodyPr vert="horz" lIns="91397" tIns="45698" rIns="91397" bIns="45698" rtlCol="0" anchor="b"/>
          <a:lstStyle>
            <a:lvl1pPr algn="l" defTabSz="649965" eaLnBrk="1" fontAlgn="auto" hangingPunct="1">
              <a:spcBef>
                <a:spcPts val="0"/>
              </a:spcBef>
              <a:spcAft>
                <a:spcPts val="0"/>
              </a:spcAft>
              <a:defRPr sz="1200">
                <a:latin typeface="+mn-lt"/>
                <a:cs typeface="+mn-cs"/>
              </a:defRPr>
            </a:lvl1pPr>
          </a:lstStyle>
          <a:p>
            <a:pPr>
              <a:defRPr/>
            </a:pPr>
            <a:r>
              <a:rPr lang="nl-NL"/>
              <a:t>Voettekst</a:t>
            </a:r>
          </a:p>
        </p:txBody>
      </p:sp>
      <p:sp>
        <p:nvSpPr>
          <p:cNvPr id="7" name="Tijdelijke aanduiding voor dianummer 6"/>
          <p:cNvSpPr>
            <a:spLocks noGrp="1"/>
          </p:cNvSpPr>
          <p:nvPr>
            <p:ph type="sldNum" sz="quarter" idx="5"/>
          </p:nvPr>
        </p:nvSpPr>
        <p:spPr>
          <a:xfrm>
            <a:off x="3849900" y="9428403"/>
            <a:ext cx="2946189" cy="496649"/>
          </a:xfrm>
          <a:prstGeom prst="rect">
            <a:avLst/>
          </a:prstGeom>
        </p:spPr>
        <p:txBody>
          <a:bodyPr vert="horz" wrap="square" lIns="91397" tIns="45698" rIns="91397" bIns="45698"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907DB4A0-DF07-4CC1-A268-A43A0CA4C662}" type="slidenum">
              <a:rPr lang="nl-NL" altLang="nl-NL"/>
              <a:pPr>
                <a:defRPr/>
              </a:pPr>
              <a:t>‹nr.›</a:t>
            </a:fld>
            <a:endParaRPr lang="nl-NL" altLang="nl-NL"/>
          </a:p>
        </p:txBody>
      </p:sp>
    </p:spTree>
    <p:extLst>
      <p:ext uri="{BB962C8B-B14F-4D97-AF65-F5344CB8AC3E}">
        <p14:creationId xmlns:p14="http://schemas.microsoft.com/office/powerpoint/2010/main" val="801448302"/>
      </p:ext>
    </p:extLst>
  </p:cSld>
  <p:clrMap bg1="lt1" tx1="dk1" bg2="lt2" tx2="dk2" accent1="accent1" accent2="accent2" accent3="accent3" accent4="accent4" accent5="accent5" accent6="accent6" hlink="hlink" folHlink="folHlink"/>
  <p:hf sldNum="0" hdr="0" ftr="0" dt="0"/>
  <p:notesStyle>
    <a:lvl1pPr algn="l" defTabSz="649288" rtl="0" eaLnBrk="0" fontAlgn="base" hangingPunct="0">
      <a:spcBef>
        <a:spcPct val="30000"/>
      </a:spcBef>
      <a:spcAft>
        <a:spcPct val="0"/>
      </a:spcAft>
      <a:defRPr sz="1700" kern="1200">
        <a:solidFill>
          <a:schemeClr val="tx1"/>
        </a:solidFill>
        <a:latin typeface="+mn-lt"/>
        <a:ea typeface="+mn-ea"/>
        <a:cs typeface="+mn-cs"/>
      </a:defRPr>
    </a:lvl1pPr>
    <a:lvl2pPr marL="649288" algn="l" defTabSz="649288" rtl="0" eaLnBrk="0" fontAlgn="base" hangingPunct="0">
      <a:spcBef>
        <a:spcPct val="30000"/>
      </a:spcBef>
      <a:spcAft>
        <a:spcPct val="0"/>
      </a:spcAft>
      <a:defRPr sz="1700" kern="1200">
        <a:solidFill>
          <a:schemeClr val="tx1"/>
        </a:solidFill>
        <a:latin typeface="+mn-lt"/>
        <a:ea typeface="+mn-ea"/>
        <a:cs typeface="+mn-cs"/>
      </a:defRPr>
    </a:lvl2pPr>
    <a:lvl3pPr marL="1300163" algn="l" defTabSz="649288" rtl="0" eaLnBrk="0" fontAlgn="base" hangingPunct="0">
      <a:spcBef>
        <a:spcPct val="30000"/>
      </a:spcBef>
      <a:spcAft>
        <a:spcPct val="0"/>
      </a:spcAft>
      <a:defRPr sz="1700" kern="1200">
        <a:solidFill>
          <a:schemeClr val="tx1"/>
        </a:solidFill>
        <a:latin typeface="+mn-lt"/>
        <a:ea typeface="+mn-ea"/>
        <a:cs typeface="+mn-cs"/>
      </a:defRPr>
    </a:lvl3pPr>
    <a:lvl4pPr marL="1949450" algn="l" defTabSz="649288" rtl="0" eaLnBrk="0" fontAlgn="base" hangingPunct="0">
      <a:spcBef>
        <a:spcPct val="30000"/>
      </a:spcBef>
      <a:spcAft>
        <a:spcPct val="0"/>
      </a:spcAft>
      <a:defRPr sz="1700" kern="1200">
        <a:solidFill>
          <a:schemeClr val="tx1"/>
        </a:solidFill>
        <a:latin typeface="+mn-lt"/>
        <a:ea typeface="+mn-ea"/>
        <a:cs typeface="+mn-cs"/>
      </a:defRPr>
    </a:lvl4pPr>
    <a:lvl5pPr marL="2600325" algn="l" defTabSz="649288" rtl="0" eaLnBrk="0" fontAlgn="base" hangingPunct="0">
      <a:spcBef>
        <a:spcPct val="30000"/>
      </a:spcBef>
      <a:spcAft>
        <a:spcPct val="0"/>
      </a:spcAft>
      <a:defRPr sz="1700" kern="1200">
        <a:solidFill>
          <a:schemeClr val="tx1"/>
        </a:solidFill>
        <a:latin typeface="+mn-lt"/>
        <a:ea typeface="+mn-ea"/>
        <a:cs typeface="+mn-cs"/>
      </a:defRPr>
    </a:lvl5pPr>
    <a:lvl6pPr marL="3251378" algn="l" defTabSz="650276" rtl="0" eaLnBrk="1" latinLnBrk="0" hangingPunct="1">
      <a:defRPr sz="1700" kern="1200">
        <a:solidFill>
          <a:schemeClr val="tx1"/>
        </a:solidFill>
        <a:latin typeface="+mn-lt"/>
        <a:ea typeface="+mn-ea"/>
        <a:cs typeface="+mn-cs"/>
      </a:defRPr>
    </a:lvl6pPr>
    <a:lvl7pPr marL="3901653" algn="l" defTabSz="650276" rtl="0" eaLnBrk="1" latinLnBrk="0" hangingPunct="1">
      <a:defRPr sz="1700" kern="1200">
        <a:solidFill>
          <a:schemeClr val="tx1"/>
        </a:solidFill>
        <a:latin typeface="+mn-lt"/>
        <a:ea typeface="+mn-ea"/>
        <a:cs typeface="+mn-cs"/>
      </a:defRPr>
    </a:lvl7pPr>
    <a:lvl8pPr marL="4551929" algn="l" defTabSz="650276" rtl="0" eaLnBrk="1" latinLnBrk="0" hangingPunct="1">
      <a:defRPr sz="1700" kern="1200">
        <a:solidFill>
          <a:schemeClr val="tx1"/>
        </a:solidFill>
        <a:latin typeface="+mn-lt"/>
        <a:ea typeface="+mn-ea"/>
        <a:cs typeface="+mn-cs"/>
      </a:defRPr>
    </a:lvl8pPr>
    <a:lvl9pPr marL="5202204" algn="l" defTabSz="650276"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Tree>
    <p:extLst>
      <p:ext uri="{BB962C8B-B14F-4D97-AF65-F5344CB8AC3E}">
        <p14:creationId xmlns:p14="http://schemas.microsoft.com/office/powerpoint/2010/main" val="2907206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docent heeft deze Mysterie ontwikkeld op basis van dit en het volgende artikel</a:t>
            </a:r>
          </a:p>
        </p:txBody>
      </p:sp>
    </p:spTree>
    <p:extLst>
      <p:ext uri="{BB962C8B-B14F-4D97-AF65-F5344CB8AC3E}">
        <p14:creationId xmlns:p14="http://schemas.microsoft.com/office/powerpoint/2010/main" val="2577032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En op basis van dit artikel….</a:t>
            </a:r>
          </a:p>
        </p:txBody>
      </p:sp>
    </p:spTree>
    <p:extLst>
      <p:ext uri="{BB962C8B-B14F-4D97-AF65-F5344CB8AC3E}">
        <p14:creationId xmlns:p14="http://schemas.microsoft.com/office/powerpoint/2010/main" val="1331942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Max 25 min.</a:t>
            </a:r>
          </a:p>
        </p:txBody>
      </p:sp>
    </p:spTree>
    <p:extLst>
      <p:ext uri="{BB962C8B-B14F-4D97-AF65-F5344CB8AC3E}">
        <p14:creationId xmlns:p14="http://schemas.microsoft.com/office/powerpoint/2010/main" val="1570061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65405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6" name="Tijdelijke aanduiding voor inhoud 2"/>
          <p:cNvSpPr>
            <a:spLocks noGrp="1"/>
          </p:cNvSpPr>
          <p:nvPr>
            <p:ph sz="half" idx="1"/>
          </p:nvPr>
        </p:nvSpPr>
        <p:spPr>
          <a:xfrm>
            <a:off x="900000" y="1800000"/>
            <a:ext cx="5400000" cy="6120000"/>
          </a:xfrm>
        </p:spPr>
        <p:txBody>
          <a:bodyPr/>
          <a:lstStyle>
            <a:lvl1pPr>
              <a:defRPr sz="2500"/>
            </a:lvl1pPr>
            <a:lvl2pPr>
              <a:defRPr sz="2500"/>
            </a:lvl2pPr>
            <a:lvl3pPr>
              <a:defRPr sz="2100"/>
            </a:lvl3pPr>
            <a:lvl4pPr>
              <a:defRPr sz="2100"/>
            </a:lvl4pPr>
            <a:lvl5pPr>
              <a:defRPr sz="2100"/>
            </a:lvl5pPr>
            <a:lvl6pPr>
              <a:defRPr sz="2600"/>
            </a:lvl6pPr>
            <a:lvl7pPr>
              <a:defRPr sz="2600"/>
            </a:lvl7pPr>
            <a:lvl8pPr>
              <a:defRPr sz="2600"/>
            </a:lvl8pPr>
            <a:lvl9pPr>
              <a:defRPr sz="2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7" name="Tijdelijke aanduiding voor inhoud 3"/>
          <p:cNvSpPr>
            <a:spLocks noGrp="1"/>
          </p:cNvSpPr>
          <p:nvPr>
            <p:ph sz="half" idx="2"/>
          </p:nvPr>
        </p:nvSpPr>
        <p:spPr>
          <a:xfrm>
            <a:off x="6660000" y="1800000"/>
            <a:ext cx="5400000" cy="6120000"/>
          </a:xfrm>
        </p:spPr>
        <p:txBody>
          <a:bodyPr/>
          <a:lstStyle>
            <a:lvl1pPr>
              <a:defRPr sz="2500"/>
            </a:lvl1pPr>
            <a:lvl2pPr>
              <a:defRPr sz="2500"/>
            </a:lvl2pPr>
            <a:lvl3pPr>
              <a:defRPr sz="2100"/>
            </a:lvl3pPr>
            <a:lvl4pPr>
              <a:defRPr sz="2100"/>
            </a:lvl4pPr>
            <a:lvl5pPr>
              <a:defRPr sz="2100"/>
            </a:lvl5pPr>
            <a:lvl6pPr>
              <a:defRPr sz="2600"/>
            </a:lvl6pPr>
            <a:lvl7pPr>
              <a:defRPr sz="2600"/>
            </a:lvl7pPr>
            <a:lvl8pPr>
              <a:defRPr sz="2600"/>
            </a:lvl8pPr>
            <a:lvl9pPr>
              <a:defRPr sz="2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dianummer 5"/>
          <p:cNvSpPr>
            <a:spLocks noGrp="1"/>
          </p:cNvSpPr>
          <p:nvPr>
            <p:ph type="sldNum" sz="quarter" idx="10"/>
          </p:nvPr>
        </p:nvSpPr>
        <p:spPr/>
        <p:txBody>
          <a:bodyPr/>
          <a:lstStyle>
            <a:lvl1pPr>
              <a:defRPr/>
            </a:lvl1pPr>
          </a:lstStyle>
          <a:p>
            <a:pPr>
              <a:defRPr/>
            </a:pPr>
            <a:fld id="{D49B7ABF-A30B-4097-8230-E6FE60C6D45C}" type="slidenum">
              <a:rPr lang="nl-NL" altLang="nl-NL"/>
              <a:pPr>
                <a:defRPr/>
              </a:pPr>
              <a:t>‹nr.›</a:t>
            </a:fld>
            <a:endParaRPr lang="nl-NL" alt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Voettekst</a:t>
            </a:r>
          </a:p>
        </p:txBody>
      </p:sp>
      <p:sp>
        <p:nvSpPr>
          <p:cNvPr id="9" name="Tijdelijke aanduiding voor datum 3"/>
          <p:cNvSpPr>
            <a:spLocks noGrp="1"/>
          </p:cNvSpPr>
          <p:nvPr>
            <p:ph type="dt" sz="half" idx="12"/>
          </p:nvPr>
        </p:nvSpPr>
        <p:spPr/>
        <p:txBody>
          <a:bodyPr/>
          <a:lstStyle>
            <a:lvl1pPr>
              <a:defRPr/>
            </a:lvl1pPr>
          </a:lstStyle>
          <a:p>
            <a:pPr>
              <a:defRPr/>
            </a:pPr>
            <a:fld id="{3B8BFCE6-495B-40C3-800A-1ADE457D84BF}" type="datetime1">
              <a:rPr lang="nl-NL"/>
              <a:pPr>
                <a:defRPr/>
              </a:pPr>
              <a:t>16-4-2023</a:t>
            </a:fld>
            <a:endParaRPr lang="nl-NL" dirty="0"/>
          </a:p>
        </p:txBody>
      </p:sp>
    </p:spTree>
    <p:extLst>
      <p:ext uri="{BB962C8B-B14F-4D97-AF65-F5344CB8AC3E}">
        <p14:creationId xmlns:p14="http://schemas.microsoft.com/office/powerpoint/2010/main" val="3242869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6" name="Tijdelijke aanduiding voor inhoud 2"/>
          <p:cNvSpPr>
            <a:spLocks noGrp="1"/>
          </p:cNvSpPr>
          <p:nvPr>
            <p:ph idx="1"/>
          </p:nvPr>
        </p:nvSpPr>
        <p:spPr>
          <a:xfrm>
            <a:off x="900000" y="1800000"/>
            <a:ext cx="11160000" cy="6120000"/>
          </a:xfrm>
        </p:spPr>
        <p:txBody>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ianummer 5"/>
          <p:cNvSpPr>
            <a:spLocks noGrp="1"/>
          </p:cNvSpPr>
          <p:nvPr>
            <p:ph type="sldNum" sz="quarter" idx="10"/>
          </p:nvPr>
        </p:nvSpPr>
        <p:spPr/>
        <p:txBody>
          <a:bodyPr/>
          <a:lstStyle>
            <a:lvl1pPr>
              <a:defRPr/>
            </a:lvl1pPr>
          </a:lstStyle>
          <a:p>
            <a:pPr>
              <a:defRPr/>
            </a:pPr>
            <a:fld id="{B45474A7-82CB-4B2F-BA82-7DA63FE73E5A}" type="slidenum">
              <a:rPr lang="nl-NL" altLang="nl-NL"/>
              <a:pPr>
                <a:defRPr/>
              </a:pPr>
              <a:t>‹nr.›</a:t>
            </a:fld>
            <a:endParaRPr lang="nl-NL" alt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Voettekst</a:t>
            </a:r>
          </a:p>
        </p:txBody>
      </p:sp>
      <p:sp>
        <p:nvSpPr>
          <p:cNvPr id="7" name="Tijdelijke aanduiding voor datum 3"/>
          <p:cNvSpPr>
            <a:spLocks noGrp="1"/>
          </p:cNvSpPr>
          <p:nvPr>
            <p:ph type="dt" sz="half" idx="12"/>
          </p:nvPr>
        </p:nvSpPr>
        <p:spPr/>
        <p:txBody>
          <a:bodyPr/>
          <a:lstStyle>
            <a:lvl1pPr>
              <a:defRPr/>
            </a:lvl1pPr>
          </a:lstStyle>
          <a:p>
            <a:pPr>
              <a:defRPr/>
            </a:pPr>
            <a:fld id="{951608EB-CE52-4918-998C-8EEBFAD3DF38}" type="datetime1">
              <a:rPr lang="nl-NL"/>
              <a:pPr>
                <a:defRPr/>
              </a:pPr>
              <a:t>16-4-2023</a:t>
            </a:fld>
            <a:endParaRPr lang="nl-NL" dirty="0"/>
          </a:p>
        </p:txBody>
      </p:sp>
    </p:spTree>
    <p:extLst>
      <p:ext uri="{BB962C8B-B14F-4D97-AF65-F5344CB8AC3E}">
        <p14:creationId xmlns:p14="http://schemas.microsoft.com/office/powerpoint/2010/main" val="2781935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a:xfrm>
            <a:off x="650875" y="9043988"/>
            <a:ext cx="3033713" cy="519112"/>
          </a:xfrm>
        </p:spPr>
        <p:txBody>
          <a:bodyPr lIns="130046" tIns="65023" rIns="130046" bIns="65023"/>
          <a:lstStyle>
            <a:lvl1pPr eaLnBrk="1" hangingPunct="1">
              <a:defRPr>
                <a:latin typeface="American Typewriter" charset="0"/>
                <a:ea typeface="ヒラギノ明朝 ProN W3" charset="0"/>
                <a:cs typeface="ヒラギノ明朝 ProN W3" charset="0"/>
                <a:sym typeface="American Typewriter" charset="0"/>
              </a:defRPr>
            </a:lvl1pPr>
          </a:lstStyle>
          <a:p>
            <a:pPr>
              <a:defRPr/>
            </a:pPr>
            <a:fld id="{B68899D5-F9CA-4488-9D39-8924272BAB70}" type="datetimeFigureOut">
              <a:rPr lang="nl-NL"/>
              <a:pPr>
                <a:defRPr/>
              </a:pPr>
              <a:t>16-4-2023</a:t>
            </a:fld>
            <a:endParaRPr lang="nl-NL"/>
          </a:p>
        </p:txBody>
      </p:sp>
      <p:sp>
        <p:nvSpPr>
          <p:cNvPr id="5" name="Footer Placeholder 4"/>
          <p:cNvSpPr>
            <a:spLocks noGrp="1"/>
          </p:cNvSpPr>
          <p:nvPr>
            <p:ph type="ftr" sz="quarter" idx="11"/>
          </p:nvPr>
        </p:nvSpPr>
        <p:spPr>
          <a:xfrm>
            <a:off x="4443413" y="9043988"/>
            <a:ext cx="4116387" cy="519112"/>
          </a:xfrm>
        </p:spPr>
        <p:txBody>
          <a:bodyPr lIns="130046" tIns="65023" rIns="130046" bIns="65023"/>
          <a:lstStyle>
            <a:lvl1pPr eaLnBrk="1" hangingPunct="1">
              <a:defRPr>
                <a:latin typeface="American Typewriter" charset="0"/>
                <a:ea typeface="ヒラギノ明朝 ProN W3" charset="0"/>
                <a:cs typeface="ヒラギノ明朝 ProN W3" charset="0"/>
                <a:sym typeface="American Typewriter" charset="0"/>
              </a:defRPr>
            </a:lvl1pPr>
          </a:lstStyle>
          <a:p>
            <a:pPr>
              <a:defRPr/>
            </a:pPr>
            <a:endParaRPr lang="nl-NL"/>
          </a:p>
        </p:txBody>
      </p:sp>
      <p:sp>
        <p:nvSpPr>
          <p:cNvPr id="6" name="Slide Number Placeholder 5"/>
          <p:cNvSpPr>
            <a:spLocks noGrp="1"/>
          </p:cNvSpPr>
          <p:nvPr>
            <p:ph type="sldNum" sz="quarter" idx="12"/>
          </p:nvPr>
        </p:nvSpPr>
        <p:spPr>
          <a:xfrm>
            <a:off x="9318625" y="9043988"/>
            <a:ext cx="3033713" cy="519112"/>
          </a:xfrm>
        </p:spPr>
        <p:txBody>
          <a:bodyPr lIns="130046" tIns="65023" rIns="130046" bIns="65023" anchor="t"/>
          <a:lstStyle>
            <a:lvl1pPr>
              <a:defRPr/>
            </a:lvl1pPr>
          </a:lstStyle>
          <a:p>
            <a:pPr>
              <a:defRPr/>
            </a:pPr>
            <a:fld id="{B881E6E1-6B46-4BD5-B4E7-747598878F4D}" type="slidenum">
              <a:rPr lang="nl-NL" altLang="nl-NL"/>
              <a:pPr>
                <a:defRPr/>
              </a:pPr>
              <a:t>‹nr.›</a:t>
            </a:fld>
            <a:endParaRPr lang="nl-NL" altLang="nl-NL"/>
          </a:p>
        </p:txBody>
      </p:sp>
    </p:spTree>
    <p:extLst>
      <p:ext uri="{BB962C8B-B14F-4D97-AF65-F5344CB8AC3E}">
        <p14:creationId xmlns:p14="http://schemas.microsoft.com/office/powerpoint/2010/main" val="41316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pening 1 zonder opsomm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idx="1"/>
          </p:nvPr>
        </p:nvSpPr>
        <p:spPr/>
        <p:txBody>
          <a:bodyPr/>
          <a:lstStyle>
            <a:lvl1pPr marL="0" indent="0">
              <a:buNone/>
              <a:defRPr sz="2560">
                <a:latin typeface="Arial"/>
                <a:cs typeface="Arial"/>
              </a:defRPr>
            </a:lvl1pPr>
            <a:lvl2pPr marL="0" indent="0">
              <a:buFont typeface="Arial"/>
              <a:buNone/>
              <a:defRPr sz="2560">
                <a:solidFill>
                  <a:srgbClr val="FFFFFF"/>
                </a:solidFill>
                <a:latin typeface="Arial"/>
                <a:cs typeface="Arial"/>
              </a:defRPr>
            </a:lvl2pPr>
            <a:lvl3pPr marL="0" indent="0">
              <a:buFont typeface="Arial"/>
              <a:buNone/>
              <a:defRPr sz="2560">
                <a:solidFill>
                  <a:srgbClr val="FFFFFF"/>
                </a:solidFill>
                <a:latin typeface="Arial"/>
                <a:cs typeface="Arial"/>
              </a:defRPr>
            </a:lvl3pPr>
            <a:lvl4pPr marL="0" indent="0">
              <a:buFont typeface="Arial"/>
              <a:buNone/>
              <a:defRPr sz="2560">
                <a:solidFill>
                  <a:srgbClr val="FFFFFF"/>
                </a:solidFill>
                <a:latin typeface="Arial"/>
                <a:cs typeface="Arial"/>
              </a:defRPr>
            </a:lvl4pPr>
            <a:lvl5pPr marL="0" indent="0">
              <a:buFont typeface="Arial"/>
              <a:buNone/>
              <a:defRPr sz="2560">
                <a:solidFill>
                  <a:srgbClr val="FFFFFF"/>
                </a:solidFill>
                <a:latin typeface="Arial"/>
                <a:cs typeface="Aria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241344887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6" name="Tijdelijke aanduiding voor inhoud 2"/>
          <p:cNvSpPr>
            <a:spLocks noGrp="1"/>
          </p:cNvSpPr>
          <p:nvPr>
            <p:ph idx="1"/>
          </p:nvPr>
        </p:nvSpPr>
        <p:spPr>
          <a:xfrm>
            <a:off x="900000" y="1800000"/>
            <a:ext cx="11160000" cy="61200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ianummer 5"/>
          <p:cNvSpPr>
            <a:spLocks noGrp="1"/>
          </p:cNvSpPr>
          <p:nvPr>
            <p:ph type="sldNum" sz="quarter" idx="10"/>
          </p:nvPr>
        </p:nvSpPr>
        <p:spPr/>
        <p:txBody>
          <a:bodyPr/>
          <a:lstStyle>
            <a:lvl1pPr>
              <a:defRPr/>
            </a:lvl1pPr>
          </a:lstStyle>
          <a:p>
            <a:pPr>
              <a:defRPr/>
            </a:pPr>
            <a:fld id="{4D02F26E-679C-4EA6-A9A2-1ADCFB483E27}" type="slidenum">
              <a:rPr lang="nl-NL" altLang="nl-NL"/>
              <a:pPr>
                <a:defRPr/>
              </a:pPr>
              <a:t>‹nr.›</a:t>
            </a:fld>
            <a:endParaRPr lang="nl-NL" alt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Voettekst</a:t>
            </a:r>
          </a:p>
        </p:txBody>
      </p:sp>
      <p:sp>
        <p:nvSpPr>
          <p:cNvPr id="7" name="Tijdelijke aanduiding voor datum 3"/>
          <p:cNvSpPr>
            <a:spLocks noGrp="1"/>
          </p:cNvSpPr>
          <p:nvPr>
            <p:ph type="dt" sz="half" idx="12"/>
          </p:nvPr>
        </p:nvSpPr>
        <p:spPr/>
        <p:txBody>
          <a:bodyPr/>
          <a:lstStyle>
            <a:lvl1pPr>
              <a:defRPr/>
            </a:lvl1pPr>
          </a:lstStyle>
          <a:p>
            <a:pPr>
              <a:defRPr/>
            </a:pPr>
            <a:fld id="{F68C2305-9F18-4767-AA62-35EB40F991AC}" type="datetime1">
              <a:rPr lang="nl-NL"/>
              <a:pPr>
                <a:defRPr/>
              </a:pPr>
              <a:t>16-4-2023</a:t>
            </a:fld>
            <a:endParaRPr lang="nl-NL" dirty="0"/>
          </a:p>
        </p:txBody>
      </p:sp>
    </p:spTree>
    <p:extLst>
      <p:ext uri="{BB962C8B-B14F-4D97-AF65-F5344CB8AC3E}">
        <p14:creationId xmlns:p14="http://schemas.microsoft.com/office/powerpoint/2010/main" val="2764643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6" name="Tijdelijke aanduiding voor tekst 2"/>
          <p:cNvSpPr>
            <a:spLocks noGrp="1"/>
          </p:cNvSpPr>
          <p:nvPr>
            <p:ph type="body" idx="1"/>
          </p:nvPr>
        </p:nvSpPr>
        <p:spPr>
          <a:xfrm>
            <a:off x="900000" y="1800000"/>
            <a:ext cx="5400000" cy="900000"/>
          </a:xfrm>
        </p:spPr>
        <p:txBody>
          <a:bodyPr/>
          <a:lstStyle>
            <a:lvl1pPr marL="0" indent="0">
              <a:buNone/>
              <a:defRPr sz="2500" b="1"/>
            </a:lvl1pPr>
            <a:lvl2pPr marL="650276" indent="0">
              <a:buNone/>
              <a:defRPr sz="2800" b="1"/>
            </a:lvl2pPr>
            <a:lvl3pPr marL="1300551" indent="0">
              <a:buNone/>
              <a:defRPr sz="2600" b="1"/>
            </a:lvl3pPr>
            <a:lvl4pPr marL="1950827" indent="0">
              <a:buNone/>
              <a:defRPr sz="2300" b="1"/>
            </a:lvl4pPr>
            <a:lvl5pPr marL="2601102" indent="0">
              <a:buNone/>
              <a:defRPr sz="2300" b="1"/>
            </a:lvl5pPr>
            <a:lvl6pPr marL="3251378" indent="0">
              <a:buNone/>
              <a:defRPr sz="2300" b="1"/>
            </a:lvl6pPr>
            <a:lvl7pPr marL="3901653" indent="0">
              <a:buNone/>
              <a:defRPr sz="2300" b="1"/>
            </a:lvl7pPr>
            <a:lvl8pPr marL="4551929" indent="0">
              <a:buNone/>
              <a:defRPr sz="2300" b="1"/>
            </a:lvl8pPr>
            <a:lvl9pPr marL="5202204" indent="0">
              <a:buNone/>
              <a:defRPr sz="2300" b="1"/>
            </a:lvl9pPr>
          </a:lstStyle>
          <a:p>
            <a:pPr lvl="0"/>
            <a:r>
              <a:rPr lang="nl-NL"/>
              <a:t>Klik om de modelstijlen te bewerken</a:t>
            </a:r>
          </a:p>
        </p:txBody>
      </p:sp>
      <p:sp>
        <p:nvSpPr>
          <p:cNvPr id="7" name="Tijdelijke aanduiding voor inhoud 3"/>
          <p:cNvSpPr>
            <a:spLocks noGrp="1"/>
          </p:cNvSpPr>
          <p:nvPr>
            <p:ph sz="half" idx="2"/>
          </p:nvPr>
        </p:nvSpPr>
        <p:spPr>
          <a:xfrm>
            <a:off x="900000" y="2700000"/>
            <a:ext cx="5400000" cy="5220000"/>
          </a:xfrm>
        </p:spPr>
        <p:txBody>
          <a:bodyPr/>
          <a:lstStyle>
            <a:lvl1pPr>
              <a:defRPr sz="2500"/>
            </a:lvl1pPr>
            <a:lvl2pPr>
              <a:defRPr sz="2500"/>
            </a:lvl2pPr>
            <a:lvl3pPr>
              <a:defRPr sz="2100"/>
            </a:lvl3pPr>
            <a:lvl4pPr>
              <a:defRPr sz="2100"/>
            </a:lvl4pPr>
            <a:lvl5pPr>
              <a:defRPr sz="2100"/>
            </a:lvl5pPr>
            <a:lvl6pPr>
              <a:defRPr sz="2300"/>
            </a:lvl6pPr>
            <a:lvl7pPr>
              <a:defRPr sz="2300"/>
            </a:lvl7pPr>
            <a:lvl8pPr>
              <a:defRPr sz="2300"/>
            </a:lvl8pPr>
            <a:lvl9pPr>
              <a:defRPr sz="23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tekst 4"/>
          <p:cNvSpPr>
            <a:spLocks noGrp="1"/>
          </p:cNvSpPr>
          <p:nvPr>
            <p:ph type="body" sz="quarter" idx="3"/>
          </p:nvPr>
        </p:nvSpPr>
        <p:spPr>
          <a:xfrm>
            <a:off x="6660000" y="1800000"/>
            <a:ext cx="5400000" cy="900000"/>
          </a:xfrm>
        </p:spPr>
        <p:txBody>
          <a:bodyPr/>
          <a:lstStyle>
            <a:lvl1pPr marL="0" indent="0">
              <a:buNone/>
              <a:defRPr sz="2500" b="1"/>
            </a:lvl1pPr>
            <a:lvl2pPr marL="650276" indent="0">
              <a:buNone/>
              <a:defRPr sz="2800" b="1"/>
            </a:lvl2pPr>
            <a:lvl3pPr marL="1300551" indent="0">
              <a:buNone/>
              <a:defRPr sz="2600" b="1"/>
            </a:lvl3pPr>
            <a:lvl4pPr marL="1950827" indent="0">
              <a:buNone/>
              <a:defRPr sz="2300" b="1"/>
            </a:lvl4pPr>
            <a:lvl5pPr marL="2601102" indent="0">
              <a:buNone/>
              <a:defRPr sz="2300" b="1"/>
            </a:lvl5pPr>
            <a:lvl6pPr marL="3251378" indent="0">
              <a:buNone/>
              <a:defRPr sz="2300" b="1"/>
            </a:lvl6pPr>
            <a:lvl7pPr marL="3901653" indent="0">
              <a:buNone/>
              <a:defRPr sz="2300" b="1"/>
            </a:lvl7pPr>
            <a:lvl8pPr marL="4551929" indent="0">
              <a:buNone/>
              <a:defRPr sz="2300" b="1"/>
            </a:lvl8pPr>
            <a:lvl9pPr marL="5202204" indent="0">
              <a:buNone/>
              <a:defRPr sz="2300" b="1"/>
            </a:lvl9pPr>
          </a:lstStyle>
          <a:p>
            <a:pPr lvl="0"/>
            <a:r>
              <a:rPr lang="nl-NL"/>
              <a:t>Klik om de modelstijlen te bewerken</a:t>
            </a:r>
          </a:p>
        </p:txBody>
      </p:sp>
      <p:sp>
        <p:nvSpPr>
          <p:cNvPr id="9" name="Tijdelijke aanduiding voor inhoud 5"/>
          <p:cNvSpPr>
            <a:spLocks noGrp="1"/>
          </p:cNvSpPr>
          <p:nvPr>
            <p:ph sz="quarter" idx="4"/>
          </p:nvPr>
        </p:nvSpPr>
        <p:spPr>
          <a:xfrm>
            <a:off x="6660000" y="2700000"/>
            <a:ext cx="5400000" cy="5220000"/>
          </a:xfrm>
        </p:spPr>
        <p:txBody>
          <a:bodyPr/>
          <a:lstStyle>
            <a:lvl1pPr>
              <a:defRPr sz="2500"/>
            </a:lvl1pPr>
            <a:lvl2pPr>
              <a:defRPr sz="2500"/>
            </a:lvl2pPr>
            <a:lvl3pPr>
              <a:defRPr sz="2100"/>
            </a:lvl3pPr>
            <a:lvl4pPr>
              <a:defRPr sz="2100"/>
            </a:lvl4pPr>
            <a:lvl5pPr>
              <a:defRPr sz="2100"/>
            </a:lvl5pPr>
            <a:lvl6pPr>
              <a:defRPr sz="2300"/>
            </a:lvl6pPr>
            <a:lvl7pPr>
              <a:defRPr sz="2300"/>
            </a:lvl7pPr>
            <a:lvl8pPr>
              <a:defRPr sz="2300"/>
            </a:lvl8pPr>
            <a:lvl9pPr>
              <a:defRPr sz="23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0" name="Tijdelijke aanduiding voor dianummer 5"/>
          <p:cNvSpPr>
            <a:spLocks noGrp="1"/>
          </p:cNvSpPr>
          <p:nvPr>
            <p:ph type="sldNum" sz="quarter" idx="10"/>
          </p:nvPr>
        </p:nvSpPr>
        <p:spPr/>
        <p:txBody>
          <a:bodyPr/>
          <a:lstStyle>
            <a:lvl1pPr>
              <a:defRPr/>
            </a:lvl1pPr>
          </a:lstStyle>
          <a:p>
            <a:pPr>
              <a:defRPr/>
            </a:pPr>
            <a:fld id="{B2A2A39E-1C85-440D-9554-56814B9AB7E8}" type="slidenum">
              <a:rPr lang="nl-NL" altLang="nl-NL"/>
              <a:pPr>
                <a:defRPr/>
              </a:pPr>
              <a:t>‹nr.›</a:t>
            </a:fld>
            <a:endParaRPr lang="nl-NL" altLang="nl-NL"/>
          </a:p>
        </p:txBody>
      </p:sp>
      <p:sp>
        <p:nvSpPr>
          <p:cNvPr id="11" name="Tijdelijke aanduiding voor voettekst 4"/>
          <p:cNvSpPr>
            <a:spLocks noGrp="1"/>
          </p:cNvSpPr>
          <p:nvPr>
            <p:ph type="ftr" sz="quarter" idx="11"/>
          </p:nvPr>
        </p:nvSpPr>
        <p:spPr/>
        <p:txBody>
          <a:bodyPr/>
          <a:lstStyle>
            <a:lvl1pPr>
              <a:defRPr/>
            </a:lvl1pPr>
          </a:lstStyle>
          <a:p>
            <a:pPr>
              <a:defRPr/>
            </a:pPr>
            <a:r>
              <a:rPr lang="nl-NL"/>
              <a:t>Voettekst</a:t>
            </a:r>
          </a:p>
        </p:txBody>
      </p:sp>
      <p:sp>
        <p:nvSpPr>
          <p:cNvPr id="12" name="Tijdelijke aanduiding voor datum 3"/>
          <p:cNvSpPr>
            <a:spLocks noGrp="1"/>
          </p:cNvSpPr>
          <p:nvPr>
            <p:ph type="dt" sz="half" idx="12"/>
          </p:nvPr>
        </p:nvSpPr>
        <p:spPr/>
        <p:txBody>
          <a:bodyPr/>
          <a:lstStyle>
            <a:lvl1pPr>
              <a:defRPr/>
            </a:lvl1pPr>
          </a:lstStyle>
          <a:p>
            <a:pPr>
              <a:defRPr/>
            </a:pPr>
            <a:fld id="{4412ECC3-354F-4515-AA92-8D258EA6C5E8}" type="datetime1">
              <a:rPr lang="nl-NL"/>
              <a:pPr>
                <a:defRPr/>
              </a:pPr>
              <a:t>16-4-2023</a:t>
            </a:fld>
            <a:endParaRPr lang="nl-NL" dirty="0"/>
          </a:p>
        </p:txBody>
      </p:sp>
    </p:spTree>
    <p:extLst>
      <p:ext uri="{BB962C8B-B14F-4D97-AF65-F5344CB8AC3E}">
        <p14:creationId xmlns:p14="http://schemas.microsoft.com/office/powerpoint/2010/main" val="97911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ianummer 5"/>
          <p:cNvSpPr>
            <a:spLocks noGrp="1"/>
          </p:cNvSpPr>
          <p:nvPr>
            <p:ph type="sldNum" sz="quarter" idx="10"/>
          </p:nvPr>
        </p:nvSpPr>
        <p:spPr/>
        <p:txBody>
          <a:bodyPr/>
          <a:lstStyle>
            <a:lvl1pPr>
              <a:defRPr/>
            </a:lvl1pPr>
          </a:lstStyle>
          <a:p>
            <a:pPr>
              <a:defRPr/>
            </a:pPr>
            <a:fld id="{0438FF10-570C-4F5A-A135-EDEACC7BD967}" type="slidenum">
              <a:rPr lang="nl-NL" altLang="nl-NL"/>
              <a:pPr>
                <a:defRPr/>
              </a:pPr>
              <a:t>‹nr.›</a:t>
            </a:fld>
            <a:endParaRPr lang="nl-NL" alt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Voettekst</a:t>
            </a:r>
          </a:p>
        </p:txBody>
      </p:sp>
      <p:sp>
        <p:nvSpPr>
          <p:cNvPr id="5" name="Tijdelijke aanduiding voor datum 3"/>
          <p:cNvSpPr>
            <a:spLocks noGrp="1"/>
          </p:cNvSpPr>
          <p:nvPr>
            <p:ph type="dt" sz="half" idx="12"/>
          </p:nvPr>
        </p:nvSpPr>
        <p:spPr/>
        <p:txBody>
          <a:bodyPr/>
          <a:lstStyle>
            <a:lvl1pPr>
              <a:defRPr/>
            </a:lvl1pPr>
          </a:lstStyle>
          <a:p>
            <a:pPr>
              <a:defRPr/>
            </a:pPr>
            <a:fld id="{E1866161-474B-48C9-A3BB-DB4CCBF97697}" type="datetime1">
              <a:rPr lang="nl-NL"/>
              <a:pPr>
                <a:defRPr/>
              </a:pPr>
              <a:t>16-4-2023</a:t>
            </a:fld>
            <a:endParaRPr lang="nl-NL" dirty="0"/>
          </a:p>
        </p:txBody>
      </p:sp>
    </p:spTree>
    <p:extLst>
      <p:ext uri="{BB962C8B-B14F-4D97-AF65-F5344CB8AC3E}">
        <p14:creationId xmlns:p14="http://schemas.microsoft.com/office/powerpoint/2010/main" val="3792658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6" name="Tijdelijke aanduiding voor afbeelding 2"/>
          <p:cNvSpPr>
            <a:spLocks noGrp="1"/>
          </p:cNvSpPr>
          <p:nvPr>
            <p:ph type="pic" idx="1"/>
          </p:nvPr>
        </p:nvSpPr>
        <p:spPr>
          <a:xfrm>
            <a:off x="1977370" y="554351"/>
            <a:ext cx="8944630" cy="6711476"/>
          </a:xfrm>
        </p:spPr>
        <p:txBody>
          <a:bodyPr rtlCol="0">
            <a:noAutofit/>
          </a:bodyPr>
          <a:lstStyle>
            <a:lvl1pPr marL="0" indent="0">
              <a:buNone/>
              <a:defRPr sz="4600"/>
            </a:lvl1pPr>
            <a:lvl2pPr marL="650276" indent="0">
              <a:buNone/>
              <a:defRPr sz="4000"/>
            </a:lvl2pPr>
            <a:lvl3pPr marL="1300551" indent="0">
              <a:buNone/>
              <a:defRPr sz="3400"/>
            </a:lvl3pPr>
            <a:lvl4pPr marL="1950827" indent="0">
              <a:buNone/>
              <a:defRPr sz="2800"/>
            </a:lvl4pPr>
            <a:lvl5pPr marL="2601102" indent="0">
              <a:buNone/>
              <a:defRPr sz="2800"/>
            </a:lvl5pPr>
            <a:lvl6pPr marL="3251378" indent="0">
              <a:buNone/>
              <a:defRPr sz="2800"/>
            </a:lvl6pPr>
            <a:lvl7pPr marL="3901653" indent="0">
              <a:buNone/>
              <a:defRPr sz="2800"/>
            </a:lvl7pPr>
            <a:lvl8pPr marL="4551929" indent="0">
              <a:buNone/>
              <a:defRPr sz="2800"/>
            </a:lvl8pPr>
            <a:lvl9pPr marL="5202204" indent="0">
              <a:buNone/>
              <a:defRPr sz="2800"/>
            </a:lvl9pPr>
          </a:lstStyle>
          <a:p>
            <a:pPr lvl="0"/>
            <a:r>
              <a:rPr lang="nl-NL" noProof="0"/>
              <a:t>Klik op het pictogram als u een afbeelding wilt toevoegen</a:t>
            </a:r>
          </a:p>
        </p:txBody>
      </p:sp>
      <p:sp>
        <p:nvSpPr>
          <p:cNvPr id="7" name="Tijdelijke aanduiding voor tekst 3"/>
          <p:cNvSpPr>
            <a:spLocks noGrp="1"/>
          </p:cNvSpPr>
          <p:nvPr>
            <p:ph type="body" sz="half" idx="2"/>
          </p:nvPr>
        </p:nvSpPr>
        <p:spPr>
          <a:xfrm>
            <a:off x="1977370" y="7265828"/>
            <a:ext cx="8944630" cy="796768"/>
          </a:xfrm>
        </p:spPr>
        <p:txBody>
          <a:bodyPr/>
          <a:lstStyle>
            <a:lvl1pPr marL="0" indent="0" algn="ctr">
              <a:buNone/>
              <a:defRPr sz="1800"/>
            </a:lvl1pPr>
            <a:lvl2pPr marL="650276" indent="0">
              <a:buNone/>
              <a:defRPr sz="1700"/>
            </a:lvl2pPr>
            <a:lvl3pPr marL="1300551" indent="0">
              <a:buNone/>
              <a:defRPr sz="1400"/>
            </a:lvl3pPr>
            <a:lvl4pPr marL="1950827" indent="0">
              <a:buNone/>
              <a:defRPr sz="1300"/>
            </a:lvl4pPr>
            <a:lvl5pPr marL="2601102" indent="0">
              <a:buNone/>
              <a:defRPr sz="1300"/>
            </a:lvl5pPr>
            <a:lvl6pPr marL="3251378" indent="0">
              <a:buNone/>
              <a:defRPr sz="1300"/>
            </a:lvl6pPr>
            <a:lvl7pPr marL="3901653" indent="0">
              <a:buNone/>
              <a:defRPr sz="1300"/>
            </a:lvl7pPr>
            <a:lvl8pPr marL="4551929" indent="0">
              <a:buNone/>
              <a:defRPr sz="1300"/>
            </a:lvl8pPr>
            <a:lvl9pPr marL="5202204" indent="0">
              <a:buNone/>
              <a:defRPr sz="1300"/>
            </a:lvl9pPr>
          </a:lstStyle>
          <a:p>
            <a:pPr lvl="0"/>
            <a:r>
              <a:rPr lang="nl-NL"/>
              <a:t>Klik om de modelstijlen te bewerken</a:t>
            </a:r>
          </a:p>
        </p:txBody>
      </p:sp>
      <p:sp>
        <p:nvSpPr>
          <p:cNvPr id="4" name="Tijdelijke aanduiding voor dianummer 5"/>
          <p:cNvSpPr>
            <a:spLocks noGrp="1"/>
          </p:cNvSpPr>
          <p:nvPr>
            <p:ph type="sldNum" sz="quarter" idx="10"/>
          </p:nvPr>
        </p:nvSpPr>
        <p:spPr/>
        <p:txBody>
          <a:bodyPr/>
          <a:lstStyle>
            <a:lvl1pPr>
              <a:defRPr/>
            </a:lvl1pPr>
          </a:lstStyle>
          <a:p>
            <a:pPr>
              <a:defRPr/>
            </a:pPr>
            <a:fld id="{00CA30CA-C231-46C9-A046-C566BAD11433}" type="slidenum">
              <a:rPr lang="nl-NL" altLang="nl-NL"/>
              <a:pPr>
                <a:defRPr/>
              </a:pPr>
              <a:t>‹nr.›</a:t>
            </a:fld>
            <a:endParaRPr lang="nl-NL" alt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Voettekst</a:t>
            </a:r>
          </a:p>
        </p:txBody>
      </p:sp>
      <p:sp>
        <p:nvSpPr>
          <p:cNvPr id="8" name="Tijdelijke aanduiding voor datum 3"/>
          <p:cNvSpPr>
            <a:spLocks noGrp="1"/>
          </p:cNvSpPr>
          <p:nvPr>
            <p:ph type="dt" sz="half" idx="12"/>
          </p:nvPr>
        </p:nvSpPr>
        <p:spPr/>
        <p:txBody>
          <a:bodyPr/>
          <a:lstStyle>
            <a:lvl1pPr>
              <a:defRPr/>
            </a:lvl1pPr>
          </a:lstStyle>
          <a:p>
            <a:pPr>
              <a:defRPr/>
            </a:pPr>
            <a:fld id="{62B168E6-F6DA-45B1-AE3D-8A959F97E410}" type="datetime1">
              <a:rPr lang="nl-NL"/>
              <a:pPr>
                <a:defRPr/>
              </a:pPr>
              <a:t>16-4-2023</a:t>
            </a:fld>
            <a:endParaRPr lang="nl-NL" dirty="0"/>
          </a:p>
        </p:txBody>
      </p:sp>
    </p:spTree>
    <p:extLst>
      <p:ext uri="{BB962C8B-B14F-4D97-AF65-F5344CB8AC3E}">
        <p14:creationId xmlns:p14="http://schemas.microsoft.com/office/powerpoint/2010/main" val="2459375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fbeelding paginavullen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dianummer 5"/>
          <p:cNvSpPr>
            <a:spLocks noGrp="1"/>
          </p:cNvSpPr>
          <p:nvPr>
            <p:ph type="sldNum" sz="quarter" idx="10"/>
          </p:nvPr>
        </p:nvSpPr>
        <p:spPr/>
        <p:txBody>
          <a:bodyPr/>
          <a:lstStyle>
            <a:lvl1pPr>
              <a:defRPr/>
            </a:lvl1pPr>
          </a:lstStyle>
          <a:p>
            <a:pPr>
              <a:defRPr/>
            </a:pPr>
            <a:fld id="{5369BCFB-B991-4F06-A9F9-00084BC6D6C5}" type="slidenum">
              <a:rPr lang="nl-NL" altLang="nl-NL"/>
              <a:pPr>
                <a:defRPr/>
              </a:pPr>
              <a:t>‹nr.›</a:t>
            </a:fld>
            <a:endParaRPr lang="nl-NL" alt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Voettekst</a:t>
            </a:r>
          </a:p>
        </p:txBody>
      </p:sp>
      <p:sp>
        <p:nvSpPr>
          <p:cNvPr id="5" name="Tijdelijke aanduiding voor datum 3"/>
          <p:cNvSpPr>
            <a:spLocks noGrp="1"/>
          </p:cNvSpPr>
          <p:nvPr>
            <p:ph type="dt" sz="half" idx="12"/>
          </p:nvPr>
        </p:nvSpPr>
        <p:spPr/>
        <p:txBody>
          <a:bodyPr/>
          <a:lstStyle>
            <a:lvl1pPr>
              <a:defRPr/>
            </a:lvl1pPr>
          </a:lstStyle>
          <a:p>
            <a:pPr>
              <a:defRPr/>
            </a:pPr>
            <a:fld id="{03B69B1E-E849-4ADA-8E70-0EDBDBBD87D6}" type="datetime1">
              <a:rPr lang="nl-NL"/>
              <a:pPr>
                <a:defRPr/>
              </a:pPr>
              <a:t>16-4-2023</a:t>
            </a:fld>
            <a:endParaRPr lang="nl-NL" dirty="0"/>
          </a:p>
        </p:txBody>
      </p:sp>
    </p:spTree>
    <p:extLst>
      <p:ext uri="{BB962C8B-B14F-4D97-AF65-F5344CB8AC3E}">
        <p14:creationId xmlns:p14="http://schemas.microsoft.com/office/powerpoint/2010/main" val="3884948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 kolom">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idx="1"/>
          </p:nvPr>
        </p:nvSpPr>
        <p:spPr/>
        <p:txBody>
          <a:bodyPr/>
          <a:lstStyle>
            <a:lvl1pPr marL="0" indent="0">
              <a:buNone/>
              <a:defRPr sz="2560">
                <a:latin typeface="+mn-lt"/>
              </a:defRPr>
            </a:lvl1pPr>
            <a:lvl2pPr marL="0" indent="0">
              <a:buFont typeface="Lucida Grande"/>
              <a:buNone/>
              <a:defRPr sz="2560">
                <a:latin typeface="+mn-lt"/>
              </a:defRPr>
            </a:lvl2pPr>
            <a:lvl3pPr marL="0" indent="0">
              <a:buFont typeface="Lucida Grande"/>
              <a:buNone/>
              <a:defRPr sz="2560">
                <a:latin typeface="+mn-lt"/>
              </a:defRPr>
            </a:lvl3pPr>
            <a:lvl4pPr marL="0" indent="0">
              <a:buFont typeface="Lucida Grande"/>
              <a:buNone/>
              <a:defRPr sz="2560">
                <a:latin typeface="+mn-lt"/>
              </a:defRPr>
            </a:lvl4pPr>
            <a:lvl5pPr marL="0" indent="0">
              <a:buFont typeface="Lucida Grande"/>
              <a:buNone/>
              <a:defRPr sz="2560">
                <a:latin typeface="+mn-lt"/>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69927652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50162" y="388464"/>
            <a:ext cx="4277967" cy="1653231"/>
          </a:xfrm>
        </p:spPr>
        <p:txBody>
          <a:bodyPr anchor="b"/>
          <a:lstStyle>
            <a:lvl1pPr algn="l">
              <a:defRPr sz="2844" b="1"/>
            </a:lvl1pPr>
          </a:lstStyle>
          <a:p>
            <a:r>
              <a:rPr lang="nl-NL"/>
              <a:t>Klik om de stijl te bewerken</a:t>
            </a:r>
          </a:p>
        </p:txBody>
      </p:sp>
      <p:sp>
        <p:nvSpPr>
          <p:cNvPr id="3" name="Tijdelijke aanduiding voor inhoud 2"/>
          <p:cNvSpPr>
            <a:spLocks noGrp="1"/>
          </p:cNvSpPr>
          <p:nvPr>
            <p:ph idx="1"/>
          </p:nvPr>
        </p:nvSpPr>
        <p:spPr>
          <a:xfrm>
            <a:off x="5083895" y="388465"/>
            <a:ext cx="7269157" cy="8327137"/>
          </a:xfrm>
        </p:spPr>
        <p:txBody>
          <a:bodyPr/>
          <a:lstStyle>
            <a:lvl1pPr>
              <a:defRPr sz="4550"/>
            </a:lvl1pPr>
            <a:lvl2pPr>
              <a:defRPr sz="3982"/>
            </a:lvl2pPr>
            <a:lvl3pPr>
              <a:defRPr sz="3413"/>
            </a:lvl3pPr>
            <a:lvl4pPr>
              <a:defRPr sz="2844"/>
            </a:lvl4pPr>
            <a:lvl5pPr>
              <a:defRPr sz="2844"/>
            </a:lvl5pPr>
            <a:lvl6pPr>
              <a:defRPr sz="2844"/>
            </a:lvl6pPr>
            <a:lvl7pPr>
              <a:defRPr sz="2844"/>
            </a:lvl7pPr>
            <a:lvl8pPr>
              <a:defRPr sz="2844"/>
            </a:lvl8pPr>
            <a:lvl9pPr>
              <a:defRPr sz="2844"/>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50162" y="2041696"/>
            <a:ext cx="4277967" cy="6673906"/>
          </a:xfrm>
        </p:spPr>
        <p:txBody>
          <a:bodyPr/>
          <a:lstStyle>
            <a:lvl1pPr marL="0" indent="0">
              <a:buNone/>
              <a:defRPr sz="1991"/>
            </a:lvl1pPr>
            <a:lvl2pPr marL="650138" indent="0">
              <a:buNone/>
              <a:defRPr sz="1706"/>
            </a:lvl2pPr>
            <a:lvl3pPr marL="1300277" indent="0">
              <a:buNone/>
              <a:defRPr sz="1422"/>
            </a:lvl3pPr>
            <a:lvl4pPr marL="1950415" indent="0">
              <a:buNone/>
              <a:defRPr sz="1280"/>
            </a:lvl4pPr>
            <a:lvl5pPr marL="2600554" indent="0">
              <a:buNone/>
              <a:defRPr sz="1280"/>
            </a:lvl5pPr>
            <a:lvl6pPr marL="3250692" indent="0">
              <a:buNone/>
              <a:defRPr sz="1280"/>
            </a:lvl6pPr>
            <a:lvl7pPr marL="3900830" indent="0">
              <a:buNone/>
              <a:defRPr sz="1280"/>
            </a:lvl7pPr>
            <a:lvl8pPr marL="4550969" indent="0">
              <a:buNone/>
              <a:defRPr sz="1280"/>
            </a:lvl8pPr>
            <a:lvl9pPr marL="5201107" indent="0">
              <a:buNone/>
              <a:defRPr sz="1280"/>
            </a:lvl9pPr>
          </a:lstStyle>
          <a:p>
            <a:pPr lvl="0"/>
            <a:r>
              <a:rPr lang="nl-NL"/>
              <a:t>Klik om de modelstijlen te bewerken</a:t>
            </a:r>
          </a:p>
        </p:txBody>
      </p:sp>
      <p:sp>
        <p:nvSpPr>
          <p:cNvPr id="5" name="Tijdelijke aanduiding voor datum 4"/>
          <p:cNvSpPr>
            <a:spLocks noGrp="1"/>
          </p:cNvSpPr>
          <p:nvPr>
            <p:ph type="dt" sz="half" idx="10"/>
          </p:nvPr>
        </p:nvSpPr>
        <p:spPr>
          <a:xfrm>
            <a:off x="650161" y="9043086"/>
            <a:ext cx="3034083" cy="519458"/>
          </a:xfrm>
          <a:prstGeom prst="rect">
            <a:avLst/>
          </a:prstGeom>
        </p:spPr>
        <p:txBody>
          <a:bodyPr/>
          <a:lstStyle/>
          <a:p>
            <a:fld id="{B1063782-EF1A-4D22-BDC1-3D45EDF82DC8}" type="datetimeFigureOut">
              <a:rPr lang="nl-NL" smtClean="0"/>
              <a:pPr/>
              <a:t>16-4-2023</a:t>
            </a:fld>
            <a:endParaRPr lang="nl-NL"/>
          </a:p>
        </p:txBody>
      </p:sp>
      <p:sp>
        <p:nvSpPr>
          <p:cNvPr id="6" name="Tijdelijke aanduiding voor voettekst 5"/>
          <p:cNvSpPr>
            <a:spLocks noGrp="1"/>
          </p:cNvSpPr>
          <p:nvPr>
            <p:ph type="ftr" sz="quarter" idx="11"/>
          </p:nvPr>
        </p:nvSpPr>
        <p:spPr>
          <a:xfrm>
            <a:off x="4442765" y="9043086"/>
            <a:ext cx="4117684" cy="519458"/>
          </a:xfrm>
          <a:prstGeom prst="rect">
            <a:avLst/>
          </a:prstGeom>
        </p:spPr>
        <p:txBody>
          <a:bodyPr/>
          <a:lstStyle/>
          <a:p>
            <a:endParaRPr lang="nl-NL"/>
          </a:p>
        </p:txBody>
      </p:sp>
      <p:sp>
        <p:nvSpPr>
          <p:cNvPr id="7" name="Tijdelijke aanduiding voor dianummer 6"/>
          <p:cNvSpPr>
            <a:spLocks noGrp="1"/>
          </p:cNvSpPr>
          <p:nvPr>
            <p:ph type="sldNum" sz="quarter" idx="12"/>
          </p:nvPr>
        </p:nvSpPr>
        <p:spPr>
          <a:xfrm>
            <a:off x="9318969" y="9043086"/>
            <a:ext cx="3034083" cy="519458"/>
          </a:xfrm>
          <a:prstGeom prst="rect">
            <a:avLst/>
          </a:prstGeom>
        </p:spPr>
        <p:txBody>
          <a:bodyPr/>
          <a:lstStyle/>
          <a:p>
            <a:fld id="{83B14438-18F2-414F-8BC8-5A3185296B48}" type="slidenum">
              <a:rPr lang="nl-NL" smtClean="0"/>
              <a:pPr/>
              <a:t>‹nr.›</a:t>
            </a:fld>
            <a:endParaRPr lang="nl-NL"/>
          </a:p>
        </p:txBody>
      </p:sp>
    </p:spTree>
    <p:extLst>
      <p:ext uri="{BB962C8B-B14F-4D97-AF65-F5344CB8AC3E}">
        <p14:creationId xmlns:p14="http://schemas.microsoft.com/office/powerpoint/2010/main" val="3435048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 kolom opsomming met afbeeld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sz="half" idx="1"/>
          </p:nvPr>
        </p:nvSpPr>
        <p:spPr>
          <a:xfrm>
            <a:off x="899891" y="2070674"/>
            <a:ext cx="5327350" cy="6009055"/>
          </a:xfrm>
        </p:spPr>
        <p:txBody>
          <a:bodyPr/>
          <a:lstStyle>
            <a:lvl1pPr>
              <a:defRPr sz="2560">
                <a:latin typeface="+mn-lt"/>
              </a:defRPr>
            </a:lvl1pPr>
            <a:lvl2pPr>
              <a:buFont typeface="Lucida Grande"/>
              <a:buChar char="-"/>
              <a:defRPr sz="2133">
                <a:latin typeface="+mn-lt"/>
              </a:defRPr>
            </a:lvl2pPr>
            <a:lvl3pPr>
              <a:buFont typeface="Lucida Grande"/>
              <a:buChar char="-"/>
              <a:defRPr sz="2133">
                <a:latin typeface="+mn-lt"/>
              </a:defRPr>
            </a:lvl3pPr>
            <a:lvl4pPr>
              <a:buFont typeface="Lucida Grande"/>
              <a:buChar char="-"/>
              <a:defRPr sz="2133">
                <a:latin typeface="+mn-lt"/>
              </a:defRPr>
            </a:lvl4pPr>
            <a:lvl5pPr>
              <a:buFont typeface="Lucida Grande"/>
              <a:buChar char="-"/>
              <a:defRPr sz="2133">
                <a:latin typeface="+mn-lt"/>
              </a:defRPr>
            </a:lvl5pPr>
            <a:lvl6pPr>
              <a:defRPr sz="1849"/>
            </a:lvl6pPr>
            <a:lvl7pPr>
              <a:defRPr sz="1849"/>
            </a:lvl7pPr>
            <a:lvl8pPr>
              <a:defRPr sz="1849"/>
            </a:lvl8pPr>
            <a:lvl9pPr>
              <a:defRPr sz="1849"/>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afbeelding 2"/>
          <p:cNvSpPr>
            <a:spLocks noGrp="1" noChangeAspect="1"/>
          </p:cNvSpPr>
          <p:nvPr>
            <p:ph type="pic" idx="10"/>
          </p:nvPr>
        </p:nvSpPr>
        <p:spPr>
          <a:xfrm>
            <a:off x="6576398" y="2134304"/>
            <a:ext cx="5327350" cy="3680841"/>
          </a:xfrm>
          <a:solidFill>
            <a:schemeClr val="tx1"/>
          </a:solidFill>
          <a:ln w="25400">
            <a:solidFill>
              <a:schemeClr val="tx1"/>
            </a:solidFill>
          </a:ln>
          <a:effectLst>
            <a:outerShdw blurRad="50800" dist="38100" dir="2700000">
              <a:srgbClr val="000000">
                <a:alpha val="43000"/>
              </a:srgbClr>
            </a:outerShdw>
          </a:effectLst>
        </p:spPr>
        <p:txBody>
          <a:bodyPr/>
          <a:lstStyle>
            <a:lvl1pPr marL="0" indent="0">
              <a:buNone/>
              <a:defRPr sz="1422"/>
            </a:lvl1pPr>
            <a:lvl2pPr marL="456970" indent="0">
              <a:buNone/>
              <a:defRPr sz="2844"/>
            </a:lvl2pPr>
            <a:lvl3pPr marL="913944" indent="0">
              <a:buNone/>
              <a:defRPr sz="2417"/>
            </a:lvl3pPr>
            <a:lvl4pPr marL="1370915" indent="0">
              <a:buNone/>
              <a:defRPr sz="1991"/>
            </a:lvl4pPr>
            <a:lvl5pPr marL="1827887" indent="0">
              <a:buNone/>
              <a:defRPr sz="1991"/>
            </a:lvl5pPr>
            <a:lvl6pPr marL="2284861" indent="0">
              <a:buNone/>
              <a:defRPr sz="1991"/>
            </a:lvl6pPr>
            <a:lvl7pPr marL="2741831" indent="0">
              <a:buNone/>
              <a:defRPr sz="1991"/>
            </a:lvl7pPr>
            <a:lvl8pPr marL="3198805" indent="0">
              <a:buNone/>
              <a:defRPr sz="1991"/>
            </a:lvl8pPr>
            <a:lvl9pPr marL="3655777" indent="0">
              <a:buNone/>
              <a:defRPr sz="1991"/>
            </a:lvl9pPr>
          </a:lstStyle>
          <a:p>
            <a:pPr lvl="0"/>
            <a:r>
              <a:rPr lang="nl-NL" noProof="0">
                <a:sym typeface="Kievit-Book" charset="0"/>
              </a:rPr>
              <a:t>Klik op het pictogram als u een afbeelding wilt toevoegen</a:t>
            </a:r>
          </a:p>
        </p:txBody>
      </p:sp>
    </p:spTree>
    <p:extLst>
      <p:ext uri="{BB962C8B-B14F-4D97-AF65-F5344CB8AC3E}">
        <p14:creationId xmlns:p14="http://schemas.microsoft.com/office/powerpoint/2010/main" val="384511815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3.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2.png"/><Relationship Id="rId5" Type="http://schemas.openxmlformats.org/officeDocument/2006/relationships/image" Target="../media/image4.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1"/>
          <a:srcRect/>
          <a:stretch>
            <a:fillRect/>
          </a:stretch>
        </a:blip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900113" y="720725"/>
            <a:ext cx="1116012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t" anchorCtr="0" compatLnSpc="1">
            <a:prstTxWarp prst="textNoShape">
              <a:avLst/>
            </a:prstTxWarp>
          </a:bodyPr>
          <a:lstStyle/>
          <a:p>
            <a:pPr lvl="0"/>
            <a:r>
              <a:rPr lang="nl-NL" altLang="nl-NL"/>
              <a:t>Titelstijl van model bewerken</a:t>
            </a:r>
          </a:p>
        </p:txBody>
      </p:sp>
      <p:sp>
        <p:nvSpPr>
          <p:cNvPr id="1027" name="Tijdelijke aanduiding voor tekst 2"/>
          <p:cNvSpPr>
            <a:spLocks noGrp="1"/>
          </p:cNvSpPr>
          <p:nvPr>
            <p:ph type="body" idx="1"/>
          </p:nvPr>
        </p:nvSpPr>
        <p:spPr bwMode="auto">
          <a:xfrm>
            <a:off x="900113" y="1800225"/>
            <a:ext cx="11160125" cy="611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t" anchorCtr="0" compatLnSpc="1">
            <a:prstTxWarp prst="textNoShape">
              <a:avLst/>
            </a:prstTxWarp>
          </a:bodyPr>
          <a:lstStyle/>
          <a:p>
            <a:pPr lvl="0"/>
            <a:r>
              <a:rPr lang="nl-NL" altLang="nl-NL"/>
              <a:t>Klik om de tekststijl van het model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6" name="Tijdelijke aanduiding voor dianummer 5"/>
          <p:cNvSpPr>
            <a:spLocks noGrp="1"/>
          </p:cNvSpPr>
          <p:nvPr>
            <p:ph type="sldNum" sz="quarter" idx="4"/>
          </p:nvPr>
        </p:nvSpPr>
        <p:spPr>
          <a:xfrm>
            <a:off x="900113" y="8916988"/>
            <a:ext cx="627062" cy="519112"/>
          </a:xfrm>
          <a:prstGeom prst="rect">
            <a:avLst/>
          </a:prstGeom>
        </p:spPr>
        <p:txBody>
          <a:bodyPr vert="horz" wrap="square" lIns="0" tIns="0" rIns="0" bIns="0" numCol="1" anchor="ctr" anchorCtr="0" compatLnSpc="1">
            <a:prstTxWarp prst="textNoShape">
              <a:avLst/>
            </a:prstTxWarp>
          </a:bodyPr>
          <a:lstStyle>
            <a:lvl1pPr eaLnBrk="1" hangingPunct="1">
              <a:defRPr sz="1400">
                <a:solidFill>
                  <a:srgbClr val="FFFFFF"/>
                </a:solidFill>
              </a:defRPr>
            </a:lvl1pPr>
          </a:lstStyle>
          <a:p>
            <a:pPr>
              <a:defRPr/>
            </a:pPr>
            <a:fld id="{105A7B0C-C28D-43C8-B1C8-CF993FF11D68}" type="slidenum">
              <a:rPr lang="nl-NL" altLang="nl-NL"/>
              <a:pPr>
                <a:defRPr/>
              </a:pPr>
              <a:t>‹nr.›</a:t>
            </a:fld>
            <a:endParaRPr lang="nl-NL" altLang="nl-NL"/>
          </a:p>
        </p:txBody>
      </p:sp>
      <p:pic>
        <p:nvPicPr>
          <p:cNvPr id="1029" name="Afbeelding 11"/>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8596313" y="8705850"/>
            <a:ext cx="3805237" cy="806450"/>
          </a:xfrm>
          <a:prstGeom prst="rect">
            <a:avLst/>
          </a:prstGeom>
          <a:blipFill dpi="0" rotWithShape="1">
            <a:blip r:embed="rId1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voettekst 4"/>
          <p:cNvSpPr>
            <a:spLocks noGrp="1"/>
          </p:cNvSpPr>
          <p:nvPr>
            <p:ph type="ftr" sz="quarter" idx="3"/>
          </p:nvPr>
        </p:nvSpPr>
        <p:spPr>
          <a:xfrm>
            <a:off x="1616075" y="8916988"/>
            <a:ext cx="5708650" cy="519112"/>
          </a:xfrm>
          <a:prstGeom prst="rect">
            <a:avLst/>
          </a:prstGeom>
        </p:spPr>
        <p:txBody>
          <a:bodyPr vert="horz" lIns="0" tIns="0" rIns="0" bIns="0" rtlCol="0" anchor="ctr"/>
          <a:lstStyle>
            <a:lvl1pPr algn="l" defTabSz="650276" eaLnBrk="1" fontAlgn="auto" hangingPunct="1">
              <a:spcBef>
                <a:spcPts val="0"/>
              </a:spcBef>
              <a:spcAft>
                <a:spcPts val="0"/>
              </a:spcAft>
              <a:defRPr sz="1400">
                <a:solidFill>
                  <a:srgbClr val="FFFFFF"/>
                </a:solidFill>
                <a:latin typeface="+mn-lt"/>
                <a:cs typeface="+mn-cs"/>
              </a:defRPr>
            </a:lvl1pPr>
          </a:lstStyle>
          <a:p>
            <a:pPr>
              <a:defRPr/>
            </a:pPr>
            <a:r>
              <a:rPr lang="nl-NL"/>
              <a:t>Voettekst</a:t>
            </a:r>
          </a:p>
        </p:txBody>
      </p:sp>
      <p:sp>
        <p:nvSpPr>
          <p:cNvPr id="8" name="Tijdelijke aanduiding voor datum 3"/>
          <p:cNvSpPr>
            <a:spLocks noGrp="1"/>
          </p:cNvSpPr>
          <p:nvPr>
            <p:ph type="dt" sz="half" idx="2"/>
          </p:nvPr>
        </p:nvSpPr>
        <p:spPr>
          <a:xfrm>
            <a:off x="7507288" y="8916988"/>
            <a:ext cx="922337" cy="519112"/>
          </a:xfrm>
          <a:prstGeom prst="rect">
            <a:avLst/>
          </a:prstGeom>
        </p:spPr>
        <p:txBody>
          <a:bodyPr vert="horz" lIns="0" tIns="0" rIns="0" bIns="0" rtlCol="0" anchor="ctr"/>
          <a:lstStyle>
            <a:lvl1pPr algn="l" defTabSz="650276" eaLnBrk="1" fontAlgn="auto" hangingPunct="1">
              <a:spcBef>
                <a:spcPts val="0"/>
              </a:spcBef>
              <a:spcAft>
                <a:spcPts val="0"/>
              </a:spcAft>
              <a:defRPr sz="1200" b="1">
                <a:solidFill>
                  <a:schemeClr val="bg1"/>
                </a:solidFill>
                <a:latin typeface="+mn-lt"/>
                <a:cs typeface="+mn-cs"/>
              </a:defRPr>
            </a:lvl1pPr>
          </a:lstStyle>
          <a:p>
            <a:pPr>
              <a:defRPr/>
            </a:pPr>
            <a:fld id="{A00383C4-9AE8-40C5-A73F-91FD72739AB8}" type="datetime1">
              <a:rPr lang="nl-NL"/>
              <a:pPr>
                <a:defRPr/>
              </a:pPr>
              <a:t>16-4-2023</a:t>
            </a:fld>
            <a:endParaRPr lang="nl-NL" dirty="0"/>
          </a:p>
        </p:txBody>
      </p:sp>
      <p:sp>
        <p:nvSpPr>
          <p:cNvPr id="1032" name="Tekstvak 9"/>
          <p:cNvSpPr txBox="1">
            <a:spLocks noChangeArrowheads="1"/>
          </p:cNvSpPr>
          <p:nvPr userDrawn="1"/>
        </p:nvSpPr>
        <p:spPr bwMode="auto">
          <a:xfrm>
            <a:off x="8142288" y="228600"/>
            <a:ext cx="457358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nl-NL" altLang="nl-NL" b="1">
                <a:solidFill>
                  <a:srgbClr val="BF2E1B"/>
                </a:solidFill>
                <a:latin typeface="Calibri" panose="020F0502020204030204" pitchFamily="34" charset="0"/>
              </a:rPr>
              <a:t>Radboud Docenten Academie</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5" r:id="rId7"/>
    <p:sldLayoutId id="2147484056" r:id="rId8"/>
    <p:sldLayoutId id="2147484057" r:id="rId9"/>
  </p:sldLayoutIdLst>
  <p:hf sldNum="0" hdr="0" ftr="0" dt="0"/>
  <p:txStyles>
    <p:titleStyle>
      <a:lvl1pPr algn="l" defTabSz="649288" rtl="0" eaLnBrk="1" fontAlgn="base" hangingPunct="1">
        <a:spcBef>
          <a:spcPct val="0"/>
        </a:spcBef>
        <a:spcAft>
          <a:spcPct val="0"/>
        </a:spcAft>
        <a:defRPr sz="3000" b="1" kern="1200">
          <a:solidFill>
            <a:srgbClr val="BE2E1A"/>
          </a:solidFill>
          <a:latin typeface="Calibri" pitchFamily="34" charset="0"/>
          <a:ea typeface="+mj-ea"/>
          <a:cs typeface="+mj-cs"/>
        </a:defRPr>
      </a:lvl1pPr>
      <a:lvl2pPr algn="l" defTabSz="649288" rtl="0" eaLnBrk="1" fontAlgn="base" hangingPunct="1">
        <a:spcBef>
          <a:spcPct val="0"/>
        </a:spcBef>
        <a:spcAft>
          <a:spcPct val="0"/>
        </a:spcAft>
        <a:defRPr sz="3000" b="1">
          <a:solidFill>
            <a:srgbClr val="BE2E1A"/>
          </a:solidFill>
          <a:latin typeface="Calibri" pitchFamily="34" charset="0"/>
        </a:defRPr>
      </a:lvl2pPr>
      <a:lvl3pPr algn="l" defTabSz="649288" rtl="0" eaLnBrk="1" fontAlgn="base" hangingPunct="1">
        <a:spcBef>
          <a:spcPct val="0"/>
        </a:spcBef>
        <a:spcAft>
          <a:spcPct val="0"/>
        </a:spcAft>
        <a:defRPr sz="3000" b="1">
          <a:solidFill>
            <a:srgbClr val="BE2E1A"/>
          </a:solidFill>
          <a:latin typeface="Calibri" pitchFamily="34" charset="0"/>
        </a:defRPr>
      </a:lvl3pPr>
      <a:lvl4pPr algn="l" defTabSz="649288" rtl="0" eaLnBrk="1" fontAlgn="base" hangingPunct="1">
        <a:spcBef>
          <a:spcPct val="0"/>
        </a:spcBef>
        <a:spcAft>
          <a:spcPct val="0"/>
        </a:spcAft>
        <a:defRPr sz="3000" b="1">
          <a:solidFill>
            <a:srgbClr val="BE2E1A"/>
          </a:solidFill>
          <a:latin typeface="Calibri" pitchFamily="34" charset="0"/>
        </a:defRPr>
      </a:lvl4pPr>
      <a:lvl5pPr algn="l" defTabSz="649288" rtl="0" eaLnBrk="1" fontAlgn="base" hangingPunct="1">
        <a:spcBef>
          <a:spcPct val="0"/>
        </a:spcBef>
        <a:spcAft>
          <a:spcPct val="0"/>
        </a:spcAft>
        <a:defRPr sz="3000" b="1">
          <a:solidFill>
            <a:srgbClr val="BE2E1A"/>
          </a:solidFill>
          <a:latin typeface="Calibri" pitchFamily="34" charset="0"/>
        </a:defRPr>
      </a:lvl5pPr>
      <a:lvl6pPr marL="457200" algn="l" defTabSz="649288" rtl="0" eaLnBrk="1" fontAlgn="base" hangingPunct="1">
        <a:spcBef>
          <a:spcPct val="0"/>
        </a:spcBef>
        <a:spcAft>
          <a:spcPct val="0"/>
        </a:spcAft>
        <a:defRPr sz="3000" b="1">
          <a:solidFill>
            <a:srgbClr val="BE2E1A"/>
          </a:solidFill>
          <a:latin typeface="Arial" pitchFamily="34" charset="0"/>
        </a:defRPr>
      </a:lvl6pPr>
      <a:lvl7pPr marL="914400" algn="l" defTabSz="649288" rtl="0" eaLnBrk="1" fontAlgn="base" hangingPunct="1">
        <a:spcBef>
          <a:spcPct val="0"/>
        </a:spcBef>
        <a:spcAft>
          <a:spcPct val="0"/>
        </a:spcAft>
        <a:defRPr sz="3000" b="1">
          <a:solidFill>
            <a:srgbClr val="BE2E1A"/>
          </a:solidFill>
          <a:latin typeface="Arial" pitchFamily="34" charset="0"/>
        </a:defRPr>
      </a:lvl7pPr>
      <a:lvl8pPr marL="1371600" algn="l" defTabSz="649288" rtl="0" eaLnBrk="1" fontAlgn="base" hangingPunct="1">
        <a:spcBef>
          <a:spcPct val="0"/>
        </a:spcBef>
        <a:spcAft>
          <a:spcPct val="0"/>
        </a:spcAft>
        <a:defRPr sz="3000" b="1">
          <a:solidFill>
            <a:srgbClr val="BE2E1A"/>
          </a:solidFill>
          <a:latin typeface="Arial" pitchFamily="34" charset="0"/>
        </a:defRPr>
      </a:lvl8pPr>
      <a:lvl9pPr marL="1828800" algn="l" defTabSz="649288" rtl="0" eaLnBrk="1" fontAlgn="base" hangingPunct="1">
        <a:spcBef>
          <a:spcPct val="0"/>
        </a:spcBef>
        <a:spcAft>
          <a:spcPct val="0"/>
        </a:spcAft>
        <a:defRPr sz="3000" b="1">
          <a:solidFill>
            <a:srgbClr val="BE2E1A"/>
          </a:solidFill>
          <a:latin typeface="Arial" pitchFamily="34" charset="0"/>
        </a:defRPr>
      </a:lvl9pPr>
    </p:titleStyle>
    <p:bodyStyle>
      <a:lvl1pPr marL="358775" indent="-358775" algn="l" defTabSz="649288" rtl="0" eaLnBrk="1" fontAlgn="base" hangingPunct="1">
        <a:spcBef>
          <a:spcPct val="0"/>
        </a:spcBef>
        <a:spcAft>
          <a:spcPct val="0"/>
        </a:spcAft>
        <a:buFont typeface="Arial" panose="020B0604020202020204" pitchFamily="34" charset="0"/>
        <a:buChar char="•"/>
        <a:defRPr sz="2500" kern="1200">
          <a:solidFill>
            <a:schemeClr val="tx1"/>
          </a:solidFill>
          <a:latin typeface="Calibri" pitchFamily="34" charset="0"/>
          <a:ea typeface="+mn-ea"/>
          <a:cs typeface="+mn-cs"/>
        </a:defRPr>
      </a:lvl1pPr>
      <a:lvl2pPr marL="719138" indent="-358775" algn="l" defTabSz="649288" rtl="0" eaLnBrk="1" fontAlgn="base" hangingPunct="1">
        <a:spcBef>
          <a:spcPct val="0"/>
        </a:spcBef>
        <a:spcAft>
          <a:spcPct val="0"/>
        </a:spcAft>
        <a:buFont typeface="Lucida Grande"/>
        <a:buChar char="-"/>
        <a:defRPr sz="2500" kern="1200">
          <a:solidFill>
            <a:schemeClr val="tx1"/>
          </a:solidFill>
          <a:latin typeface="Calibri" pitchFamily="34" charset="0"/>
          <a:ea typeface="+mn-ea"/>
          <a:cs typeface="+mn-cs"/>
        </a:defRPr>
      </a:lvl2pPr>
      <a:lvl3pPr marL="1114425" indent="-358775" algn="l" defTabSz="649288" rtl="0" eaLnBrk="1" fontAlgn="base" hangingPunct="1">
        <a:spcBef>
          <a:spcPct val="0"/>
        </a:spcBef>
        <a:spcAft>
          <a:spcPct val="0"/>
        </a:spcAft>
        <a:buFont typeface="Lucida Grande"/>
        <a:buChar char="–"/>
        <a:defRPr sz="2100" kern="1200">
          <a:solidFill>
            <a:schemeClr val="tx1"/>
          </a:solidFill>
          <a:latin typeface="Calibri" pitchFamily="34" charset="0"/>
          <a:ea typeface="+mn-ea"/>
          <a:cs typeface="+mn-cs"/>
        </a:defRPr>
      </a:lvl3pPr>
      <a:lvl4pPr marL="1511300" indent="-358775" algn="l" defTabSz="649288" rtl="0" eaLnBrk="1" fontAlgn="base" hangingPunct="1">
        <a:spcBef>
          <a:spcPct val="0"/>
        </a:spcBef>
        <a:spcAft>
          <a:spcPct val="0"/>
        </a:spcAft>
        <a:buFont typeface="Lucida Grande"/>
        <a:buChar char="-"/>
        <a:defRPr sz="2100" kern="1200">
          <a:solidFill>
            <a:schemeClr val="tx1"/>
          </a:solidFill>
          <a:latin typeface="Calibri" pitchFamily="34" charset="0"/>
          <a:ea typeface="+mn-ea"/>
          <a:cs typeface="+mn-cs"/>
        </a:defRPr>
      </a:lvl4pPr>
      <a:lvl5pPr marL="1906588" indent="-358775" algn="l" defTabSz="649288" rtl="0" eaLnBrk="1" fontAlgn="base" hangingPunct="1">
        <a:spcBef>
          <a:spcPct val="0"/>
        </a:spcBef>
        <a:spcAft>
          <a:spcPct val="0"/>
        </a:spcAft>
        <a:buFont typeface="Lucida Grande"/>
        <a:buChar char="-"/>
        <a:defRPr sz="2100" kern="1200">
          <a:solidFill>
            <a:schemeClr val="tx1"/>
          </a:solidFill>
          <a:latin typeface="Calibri" pitchFamily="34" charset="0"/>
          <a:ea typeface="+mn-ea"/>
          <a:cs typeface="+mn-cs"/>
        </a:defRPr>
      </a:lvl5pPr>
      <a:lvl6pPr marL="3576516" indent="-325138" algn="l" defTabSz="650276" rtl="0" eaLnBrk="1" latinLnBrk="0" hangingPunct="1">
        <a:spcBef>
          <a:spcPct val="20000"/>
        </a:spcBef>
        <a:buFont typeface="Arial"/>
        <a:buChar char="•"/>
        <a:defRPr sz="2800" kern="1200">
          <a:solidFill>
            <a:schemeClr val="tx1"/>
          </a:solidFill>
          <a:latin typeface="+mn-lt"/>
          <a:ea typeface="+mn-ea"/>
          <a:cs typeface="+mn-cs"/>
        </a:defRPr>
      </a:lvl6pPr>
      <a:lvl7pPr marL="4226791" indent="-325138" algn="l" defTabSz="650276" rtl="0" eaLnBrk="1" latinLnBrk="0" hangingPunct="1">
        <a:spcBef>
          <a:spcPct val="20000"/>
        </a:spcBef>
        <a:buFont typeface="Arial"/>
        <a:buChar char="•"/>
        <a:defRPr sz="2800" kern="1200">
          <a:solidFill>
            <a:schemeClr val="tx1"/>
          </a:solidFill>
          <a:latin typeface="+mn-lt"/>
          <a:ea typeface="+mn-ea"/>
          <a:cs typeface="+mn-cs"/>
        </a:defRPr>
      </a:lvl7pPr>
      <a:lvl8pPr marL="4877067" indent="-325138" algn="l" defTabSz="650276" rtl="0" eaLnBrk="1" latinLnBrk="0" hangingPunct="1">
        <a:spcBef>
          <a:spcPct val="20000"/>
        </a:spcBef>
        <a:buFont typeface="Arial"/>
        <a:buChar char="•"/>
        <a:defRPr sz="2800" kern="1200">
          <a:solidFill>
            <a:schemeClr val="tx1"/>
          </a:solidFill>
          <a:latin typeface="+mn-lt"/>
          <a:ea typeface="+mn-ea"/>
          <a:cs typeface="+mn-cs"/>
        </a:defRPr>
      </a:lvl8pPr>
      <a:lvl9pPr marL="5527342" indent="-325138" algn="l" defTabSz="650276"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nl-NL"/>
      </a:defPPr>
      <a:lvl1pPr marL="0" algn="l" defTabSz="650276" rtl="0" eaLnBrk="1" latinLnBrk="0" hangingPunct="1">
        <a:defRPr sz="2600" kern="1200">
          <a:solidFill>
            <a:schemeClr val="tx1"/>
          </a:solidFill>
          <a:latin typeface="+mn-lt"/>
          <a:ea typeface="+mn-ea"/>
          <a:cs typeface="+mn-cs"/>
        </a:defRPr>
      </a:lvl1pPr>
      <a:lvl2pPr marL="650276" algn="l" defTabSz="650276" rtl="0" eaLnBrk="1" latinLnBrk="0" hangingPunct="1">
        <a:defRPr sz="2600" kern="1200">
          <a:solidFill>
            <a:schemeClr val="tx1"/>
          </a:solidFill>
          <a:latin typeface="+mn-lt"/>
          <a:ea typeface="+mn-ea"/>
          <a:cs typeface="+mn-cs"/>
        </a:defRPr>
      </a:lvl2pPr>
      <a:lvl3pPr marL="1300551" algn="l" defTabSz="650276" rtl="0" eaLnBrk="1" latinLnBrk="0" hangingPunct="1">
        <a:defRPr sz="2600" kern="1200">
          <a:solidFill>
            <a:schemeClr val="tx1"/>
          </a:solidFill>
          <a:latin typeface="+mn-lt"/>
          <a:ea typeface="+mn-ea"/>
          <a:cs typeface="+mn-cs"/>
        </a:defRPr>
      </a:lvl3pPr>
      <a:lvl4pPr marL="1950827" algn="l" defTabSz="650276" rtl="0" eaLnBrk="1" latinLnBrk="0" hangingPunct="1">
        <a:defRPr sz="2600" kern="1200">
          <a:solidFill>
            <a:schemeClr val="tx1"/>
          </a:solidFill>
          <a:latin typeface="+mn-lt"/>
          <a:ea typeface="+mn-ea"/>
          <a:cs typeface="+mn-cs"/>
        </a:defRPr>
      </a:lvl4pPr>
      <a:lvl5pPr marL="2601102" algn="l" defTabSz="650276" rtl="0" eaLnBrk="1" latinLnBrk="0" hangingPunct="1">
        <a:defRPr sz="2600" kern="1200">
          <a:solidFill>
            <a:schemeClr val="tx1"/>
          </a:solidFill>
          <a:latin typeface="+mn-lt"/>
          <a:ea typeface="+mn-ea"/>
          <a:cs typeface="+mn-cs"/>
        </a:defRPr>
      </a:lvl5pPr>
      <a:lvl6pPr marL="3251378" algn="l" defTabSz="650276" rtl="0" eaLnBrk="1" latinLnBrk="0" hangingPunct="1">
        <a:defRPr sz="2600" kern="1200">
          <a:solidFill>
            <a:schemeClr val="tx1"/>
          </a:solidFill>
          <a:latin typeface="+mn-lt"/>
          <a:ea typeface="+mn-ea"/>
          <a:cs typeface="+mn-cs"/>
        </a:defRPr>
      </a:lvl6pPr>
      <a:lvl7pPr marL="3901653" algn="l" defTabSz="650276" rtl="0" eaLnBrk="1" latinLnBrk="0" hangingPunct="1">
        <a:defRPr sz="2600" kern="1200">
          <a:solidFill>
            <a:schemeClr val="tx1"/>
          </a:solidFill>
          <a:latin typeface="+mn-lt"/>
          <a:ea typeface="+mn-ea"/>
          <a:cs typeface="+mn-cs"/>
        </a:defRPr>
      </a:lvl7pPr>
      <a:lvl8pPr marL="4551929" algn="l" defTabSz="650276" rtl="0" eaLnBrk="1" latinLnBrk="0" hangingPunct="1">
        <a:defRPr sz="2600" kern="1200">
          <a:solidFill>
            <a:schemeClr val="tx1"/>
          </a:solidFill>
          <a:latin typeface="+mn-lt"/>
          <a:ea typeface="+mn-ea"/>
          <a:cs typeface="+mn-cs"/>
        </a:defRPr>
      </a:lvl8pPr>
      <a:lvl9pPr marL="5202204" algn="l" defTabSz="650276" rtl="0" eaLnBrk="1" latinLnBrk="0" hangingPunct="1">
        <a:defRPr sz="2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2050" name="Tijdelijke aanduiding voor titel 1"/>
          <p:cNvSpPr>
            <a:spLocks noGrp="1"/>
          </p:cNvSpPr>
          <p:nvPr>
            <p:ph type="title"/>
          </p:nvPr>
        </p:nvSpPr>
        <p:spPr bwMode="auto">
          <a:xfrm>
            <a:off x="900113" y="720725"/>
            <a:ext cx="1116012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t" anchorCtr="0" compatLnSpc="1">
            <a:prstTxWarp prst="textNoShape">
              <a:avLst/>
            </a:prstTxWarp>
          </a:bodyPr>
          <a:lstStyle/>
          <a:p>
            <a:pPr lvl="0"/>
            <a:r>
              <a:rPr lang="nl-NL" altLang="nl-NL"/>
              <a:t>Titelstijl van model bewerken</a:t>
            </a:r>
          </a:p>
        </p:txBody>
      </p:sp>
      <p:sp>
        <p:nvSpPr>
          <p:cNvPr id="2051" name="Tijdelijke aanduiding voor tekst 2"/>
          <p:cNvSpPr>
            <a:spLocks noGrp="1"/>
          </p:cNvSpPr>
          <p:nvPr>
            <p:ph type="body" idx="1"/>
          </p:nvPr>
        </p:nvSpPr>
        <p:spPr bwMode="auto">
          <a:xfrm>
            <a:off x="900113" y="1800225"/>
            <a:ext cx="11160125" cy="611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t" anchorCtr="0" compatLnSpc="1">
            <a:prstTxWarp prst="textNoShape">
              <a:avLst/>
            </a:prstTxWarp>
          </a:bodyPr>
          <a:lstStyle/>
          <a:p>
            <a:pPr lvl="0"/>
            <a:r>
              <a:rPr lang="nl-NL" altLang="nl-NL"/>
              <a:t>Klik om de tekststijl van het model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pic>
        <p:nvPicPr>
          <p:cNvPr id="2052" name="Afbeelding 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596313" y="8705850"/>
            <a:ext cx="3805237" cy="806450"/>
          </a:xfrm>
          <a:prstGeom prst="rect">
            <a:avLst/>
          </a:prstGeom>
          <a:blipFill dpi="0" rotWithShape="1">
            <a:blip r:embed="rId7"/>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pic>
      <p:sp>
        <p:nvSpPr>
          <p:cNvPr id="14" name="Tijdelijke aanduiding voor dianummer 5"/>
          <p:cNvSpPr>
            <a:spLocks noGrp="1"/>
          </p:cNvSpPr>
          <p:nvPr>
            <p:ph type="sldNum" sz="quarter" idx="4"/>
          </p:nvPr>
        </p:nvSpPr>
        <p:spPr>
          <a:xfrm>
            <a:off x="900113" y="8916988"/>
            <a:ext cx="627062" cy="519112"/>
          </a:xfrm>
          <a:prstGeom prst="rect">
            <a:avLst/>
          </a:prstGeom>
        </p:spPr>
        <p:txBody>
          <a:bodyPr vert="horz" wrap="square" lIns="0" tIns="0" rIns="0" bIns="0" numCol="1" anchor="ctr" anchorCtr="0" compatLnSpc="1">
            <a:prstTxWarp prst="textNoShape">
              <a:avLst/>
            </a:prstTxWarp>
          </a:bodyPr>
          <a:lstStyle>
            <a:lvl1pPr eaLnBrk="1" hangingPunct="1">
              <a:defRPr sz="1400">
                <a:solidFill>
                  <a:srgbClr val="FFFFFF"/>
                </a:solidFill>
              </a:defRPr>
            </a:lvl1pPr>
          </a:lstStyle>
          <a:p>
            <a:pPr>
              <a:defRPr/>
            </a:pPr>
            <a:fld id="{EB335DA8-645B-416A-A8C3-EC0E91F0DAD3}" type="slidenum">
              <a:rPr lang="nl-NL" altLang="nl-NL"/>
              <a:pPr>
                <a:defRPr/>
              </a:pPr>
              <a:t>‹nr.›</a:t>
            </a:fld>
            <a:endParaRPr lang="nl-NL" altLang="nl-NL"/>
          </a:p>
        </p:txBody>
      </p:sp>
      <p:sp>
        <p:nvSpPr>
          <p:cNvPr id="15" name="Tijdelijke aanduiding voor voettekst 4"/>
          <p:cNvSpPr>
            <a:spLocks noGrp="1"/>
          </p:cNvSpPr>
          <p:nvPr>
            <p:ph type="ftr" sz="quarter" idx="3"/>
          </p:nvPr>
        </p:nvSpPr>
        <p:spPr>
          <a:xfrm>
            <a:off x="1616075" y="8916988"/>
            <a:ext cx="5708650" cy="519112"/>
          </a:xfrm>
          <a:prstGeom prst="rect">
            <a:avLst/>
          </a:prstGeom>
        </p:spPr>
        <p:txBody>
          <a:bodyPr vert="horz" lIns="0" tIns="0" rIns="0" bIns="0" rtlCol="0" anchor="ctr"/>
          <a:lstStyle>
            <a:lvl1pPr algn="l" defTabSz="650276" eaLnBrk="1" fontAlgn="auto" hangingPunct="1">
              <a:spcBef>
                <a:spcPts val="0"/>
              </a:spcBef>
              <a:spcAft>
                <a:spcPts val="0"/>
              </a:spcAft>
              <a:defRPr sz="1400">
                <a:solidFill>
                  <a:srgbClr val="FFFFFF"/>
                </a:solidFill>
                <a:latin typeface="+mn-lt"/>
                <a:cs typeface="+mn-cs"/>
              </a:defRPr>
            </a:lvl1pPr>
          </a:lstStyle>
          <a:p>
            <a:pPr>
              <a:defRPr/>
            </a:pPr>
            <a:r>
              <a:rPr lang="nl-NL"/>
              <a:t>Voettekst</a:t>
            </a:r>
          </a:p>
        </p:txBody>
      </p:sp>
      <p:sp>
        <p:nvSpPr>
          <p:cNvPr id="16" name="Tijdelijke aanduiding voor datum 3"/>
          <p:cNvSpPr>
            <a:spLocks noGrp="1"/>
          </p:cNvSpPr>
          <p:nvPr>
            <p:ph type="dt" sz="half" idx="2"/>
          </p:nvPr>
        </p:nvSpPr>
        <p:spPr>
          <a:xfrm>
            <a:off x="7507288" y="8916988"/>
            <a:ext cx="922337" cy="519112"/>
          </a:xfrm>
          <a:prstGeom prst="rect">
            <a:avLst/>
          </a:prstGeom>
        </p:spPr>
        <p:txBody>
          <a:bodyPr vert="horz" lIns="0" tIns="0" rIns="0" bIns="0" rtlCol="0" anchor="ctr"/>
          <a:lstStyle>
            <a:lvl1pPr algn="l" defTabSz="650276" eaLnBrk="1" fontAlgn="auto" hangingPunct="1">
              <a:spcBef>
                <a:spcPts val="0"/>
              </a:spcBef>
              <a:spcAft>
                <a:spcPts val="0"/>
              </a:spcAft>
              <a:defRPr sz="1200" b="1">
                <a:solidFill>
                  <a:schemeClr val="bg1"/>
                </a:solidFill>
                <a:latin typeface="+mn-lt"/>
                <a:cs typeface="+mn-cs"/>
              </a:defRPr>
            </a:lvl1pPr>
          </a:lstStyle>
          <a:p>
            <a:pPr>
              <a:defRPr/>
            </a:pPr>
            <a:fld id="{51CF217E-CE35-4AE0-AFEB-272F0442C534}" type="datetime1">
              <a:rPr lang="nl-NL"/>
              <a:pPr>
                <a:defRPr/>
              </a:pPr>
              <a:t>16-4-2023</a:t>
            </a:fld>
            <a:endParaRPr lang="nl-NL" dirty="0"/>
          </a:p>
        </p:txBody>
      </p:sp>
      <p:sp>
        <p:nvSpPr>
          <p:cNvPr id="2056" name="Tekstvak 7"/>
          <p:cNvSpPr txBox="1">
            <a:spLocks noChangeArrowheads="1"/>
          </p:cNvSpPr>
          <p:nvPr userDrawn="1"/>
        </p:nvSpPr>
        <p:spPr bwMode="auto">
          <a:xfrm>
            <a:off x="7840663" y="228600"/>
            <a:ext cx="49149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nl-NL" altLang="nl-NL" b="1">
                <a:solidFill>
                  <a:srgbClr val="BF2E1B"/>
                </a:solidFill>
                <a:latin typeface="Calibri" panose="020F0502020204030204" pitchFamily="34" charset="0"/>
              </a:rPr>
              <a:t>Radboud Docenten Academie</a:t>
            </a:r>
          </a:p>
        </p:txBody>
      </p:sp>
    </p:spTree>
  </p:cSld>
  <p:clrMap bg1="lt1" tx1="dk1" bg2="lt2" tx2="dk2" accent1="accent1" accent2="accent2" accent3="accent3" accent4="accent4" accent5="accent5" accent6="accent6" hlink="hlink" folHlink="folHlink"/>
  <p:sldLayoutIdLst>
    <p:sldLayoutId id="2147484051" r:id="rId1"/>
    <p:sldLayoutId id="2147484053" r:id="rId2"/>
    <p:sldLayoutId id="2147484054" r:id="rId3"/>
  </p:sldLayoutIdLst>
  <p:hf sldNum="0" hdr="0" ftr="0" dt="0"/>
  <p:txStyles>
    <p:titleStyle>
      <a:lvl1pPr algn="l" defTabSz="649288" rtl="0" eaLnBrk="0" fontAlgn="base" hangingPunct="0">
        <a:spcBef>
          <a:spcPct val="0"/>
        </a:spcBef>
        <a:spcAft>
          <a:spcPct val="0"/>
        </a:spcAft>
        <a:defRPr sz="5000" kern="1200">
          <a:solidFill>
            <a:schemeClr val="tx1"/>
          </a:solidFill>
          <a:latin typeface="Calibri" pitchFamily="34" charset="0"/>
          <a:ea typeface="+mj-ea"/>
          <a:cs typeface="+mj-cs"/>
        </a:defRPr>
      </a:lvl1pPr>
      <a:lvl2pPr algn="l" defTabSz="649288" rtl="0" eaLnBrk="0" fontAlgn="base" hangingPunct="0">
        <a:spcBef>
          <a:spcPct val="0"/>
        </a:spcBef>
        <a:spcAft>
          <a:spcPct val="0"/>
        </a:spcAft>
        <a:defRPr sz="5000">
          <a:solidFill>
            <a:schemeClr val="tx1"/>
          </a:solidFill>
          <a:latin typeface="Calibri" pitchFamily="34" charset="0"/>
        </a:defRPr>
      </a:lvl2pPr>
      <a:lvl3pPr algn="l" defTabSz="649288" rtl="0" eaLnBrk="0" fontAlgn="base" hangingPunct="0">
        <a:spcBef>
          <a:spcPct val="0"/>
        </a:spcBef>
        <a:spcAft>
          <a:spcPct val="0"/>
        </a:spcAft>
        <a:defRPr sz="5000">
          <a:solidFill>
            <a:schemeClr val="tx1"/>
          </a:solidFill>
          <a:latin typeface="Calibri" pitchFamily="34" charset="0"/>
        </a:defRPr>
      </a:lvl3pPr>
      <a:lvl4pPr algn="l" defTabSz="649288" rtl="0" eaLnBrk="0" fontAlgn="base" hangingPunct="0">
        <a:spcBef>
          <a:spcPct val="0"/>
        </a:spcBef>
        <a:spcAft>
          <a:spcPct val="0"/>
        </a:spcAft>
        <a:defRPr sz="5000">
          <a:solidFill>
            <a:schemeClr val="tx1"/>
          </a:solidFill>
          <a:latin typeface="Calibri" pitchFamily="34" charset="0"/>
        </a:defRPr>
      </a:lvl4pPr>
      <a:lvl5pPr algn="l" defTabSz="649288" rtl="0" eaLnBrk="0" fontAlgn="base" hangingPunct="0">
        <a:spcBef>
          <a:spcPct val="0"/>
        </a:spcBef>
        <a:spcAft>
          <a:spcPct val="0"/>
        </a:spcAft>
        <a:defRPr sz="5000">
          <a:solidFill>
            <a:schemeClr val="tx1"/>
          </a:solidFill>
          <a:latin typeface="Calibri" pitchFamily="34" charset="0"/>
        </a:defRPr>
      </a:lvl5pPr>
      <a:lvl6pPr marL="457200" algn="l" defTabSz="649288" rtl="0" fontAlgn="base">
        <a:spcBef>
          <a:spcPct val="0"/>
        </a:spcBef>
        <a:spcAft>
          <a:spcPct val="0"/>
        </a:spcAft>
        <a:defRPr sz="5000">
          <a:solidFill>
            <a:schemeClr val="tx1"/>
          </a:solidFill>
          <a:latin typeface="Arial" pitchFamily="34" charset="0"/>
        </a:defRPr>
      </a:lvl6pPr>
      <a:lvl7pPr marL="914400" algn="l" defTabSz="649288" rtl="0" fontAlgn="base">
        <a:spcBef>
          <a:spcPct val="0"/>
        </a:spcBef>
        <a:spcAft>
          <a:spcPct val="0"/>
        </a:spcAft>
        <a:defRPr sz="5000">
          <a:solidFill>
            <a:schemeClr val="tx1"/>
          </a:solidFill>
          <a:latin typeface="Arial" pitchFamily="34" charset="0"/>
        </a:defRPr>
      </a:lvl7pPr>
      <a:lvl8pPr marL="1371600" algn="l" defTabSz="649288" rtl="0" fontAlgn="base">
        <a:spcBef>
          <a:spcPct val="0"/>
        </a:spcBef>
        <a:spcAft>
          <a:spcPct val="0"/>
        </a:spcAft>
        <a:defRPr sz="5000">
          <a:solidFill>
            <a:schemeClr val="tx1"/>
          </a:solidFill>
          <a:latin typeface="Arial" pitchFamily="34" charset="0"/>
        </a:defRPr>
      </a:lvl8pPr>
      <a:lvl9pPr marL="1828800" algn="l" defTabSz="649288" rtl="0" fontAlgn="base">
        <a:spcBef>
          <a:spcPct val="0"/>
        </a:spcBef>
        <a:spcAft>
          <a:spcPct val="0"/>
        </a:spcAft>
        <a:defRPr sz="5000">
          <a:solidFill>
            <a:schemeClr val="tx1"/>
          </a:solidFill>
          <a:latin typeface="Arial" pitchFamily="34" charset="0"/>
        </a:defRPr>
      </a:lvl9pPr>
    </p:titleStyle>
    <p:bodyStyle>
      <a:lvl1pPr marL="358775" indent="-358775" algn="l" defTabSz="649288" rtl="0" eaLnBrk="0" fontAlgn="base" hangingPunct="0">
        <a:spcBef>
          <a:spcPct val="0"/>
        </a:spcBef>
        <a:spcAft>
          <a:spcPct val="0"/>
        </a:spcAft>
        <a:buFont typeface="Arial" panose="020B0604020202020204" pitchFamily="34" charset="0"/>
        <a:buChar char="•"/>
        <a:defRPr sz="2500" kern="1200">
          <a:solidFill>
            <a:srgbClr val="000000"/>
          </a:solidFill>
          <a:latin typeface="Calibri" pitchFamily="34" charset="0"/>
          <a:ea typeface="+mn-ea"/>
          <a:cs typeface="+mn-cs"/>
        </a:defRPr>
      </a:lvl1pPr>
      <a:lvl2pPr marL="719138" indent="-358775" algn="l" defTabSz="649288" rtl="0" eaLnBrk="0" fontAlgn="base" hangingPunct="0">
        <a:spcBef>
          <a:spcPct val="0"/>
        </a:spcBef>
        <a:spcAft>
          <a:spcPct val="0"/>
        </a:spcAft>
        <a:buFont typeface="Lucida Grande"/>
        <a:buChar char="-"/>
        <a:defRPr sz="2500" kern="1200">
          <a:solidFill>
            <a:srgbClr val="000000"/>
          </a:solidFill>
          <a:latin typeface="Calibri" pitchFamily="34" charset="0"/>
          <a:ea typeface="+mn-ea"/>
          <a:cs typeface="+mn-cs"/>
        </a:defRPr>
      </a:lvl2pPr>
      <a:lvl3pPr marL="1114425" indent="-358775" algn="l" defTabSz="649288" rtl="0" eaLnBrk="0" fontAlgn="base" hangingPunct="0">
        <a:spcBef>
          <a:spcPct val="0"/>
        </a:spcBef>
        <a:spcAft>
          <a:spcPct val="0"/>
        </a:spcAft>
        <a:buFont typeface="Lucida Grande"/>
        <a:buChar char="–"/>
        <a:defRPr sz="2100" kern="1200">
          <a:solidFill>
            <a:srgbClr val="000000"/>
          </a:solidFill>
          <a:latin typeface="Calibri" pitchFamily="34" charset="0"/>
          <a:ea typeface="+mn-ea"/>
          <a:cs typeface="+mn-cs"/>
        </a:defRPr>
      </a:lvl3pPr>
      <a:lvl4pPr marL="1511300" indent="-358775" algn="l" defTabSz="649288" rtl="0" eaLnBrk="0" fontAlgn="base" hangingPunct="0">
        <a:spcBef>
          <a:spcPct val="0"/>
        </a:spcBef>
        <a:spcAft>
          <a:spcPct val="0"/>
        </a:spcAft>
        <a:buFont typeface="Lucida Grande"/>
        <a:buChar char="-"/>
        <a:defRPr sz="2100" kern="1200">
          <a:solidFill>
            <a:srgbClr val="000000"/>
          </a:solidFill>
          <a:latin typeface="Calibri" pitchFamily="34" charset="0"/>
          <a:ea typeface="+mn-ea"/>
          <a:cs typeface="+mn-cs"/>
        </a:defRPr>
      </a:lvl4pPr>
      <a:lvl5pPr marL="1906588" indent="-358775" algn="l" defTabSz="649288" rtl="0" eaLnBrk="0" fontAlgn="base" hangingPunct="0">
        <a:spcBef>
          <a:spcPct val="0"/>
        </a:spcBef>
        <a:spcAft>
          <a:spcPct val="0"/>
        </a:spcAft>
        <a:buFont typeface="Lucida Grande"/>
        <a:buChar char="-"/>
        <a:defRPr sz="2100" kern="1200">
          <a:solidFill>
            <a:srgbClr val="000000"/>
          </a:solidFill>
          <a:latin typeface="Calibri" pitchFamily="34" charset="0"/>
          <a:ea typeface="+mn-ea"/>
          <a:cs typeface="+mn-cs"/>
        </a:defRPr>
      </a:lvl5pPr>
      <a:lvl6pPr marL="3576516" indent="-325138" algn="l" defTabSz="650276" rtl="0" eaLnBrk="1" latinLnBrk="0" hangingPunct="1">
        <a:spcBef>
          <a:spcPct val="20000"/>
        </a:spcBef>
        <a:buFont typeface="Arial"/>
        <a:buChar char="•"/>
        <a:defRPr sz="2800" kern="1200">
          <a:solidFill>
            <a:schemeClr val="tx1"/>
          </a:solidFill>
          <a:latin typeface="+mn-lt"/>
          <a:ea typeface="+mn-ea"/>
          <a:cs typeface="+mn-cs"/>
        </a:defRPr>
      </a:lvl6pPr>
      <a:lvl7pPr marL="4226791" indent="-325138" algn="l" defTabSz="650276" rtl="0" eaLnBrk="1" latinLnBrk="0" hangingPunct="1">
        <a:spcBef>
          <a:spcPct val="20000"/>
        </a:spcBef>
        <a:buFont typeface="Arial"/>
        <a:buChar char="•"/>
        <a:defRPr sz="2800" kern="1200">
          <a:solidFill>
            <a:schemeClr val="tx1"/>
          </a:solidFill>
          <a:latin typeface="+mn-lt"/>
          <a:ea typeface="+mn-ea"/>
          <a:cs typeface="+mn-cs"/>
        </a:defRPr>
      </a:lvl7pPr>
      <a:lvl8pPr marL="4877067" indent="-325138" algn="l" defTabSz="650276" rtl="0" eaLnBrk="1" latinLnBrk="0" hangingPunct="1">
        <a:spcBef>
          <a:spcPct val="20000"/>
        </a:spcBef>
        <a:buFont typeface="Arial"/>
        <a:buChar char="•"/>
        <a:defRPr sz="2800" kern="1200">
          <a:solidFill>
            <a:schemeClr val="tx1"/>
          </a:solidFill>
          <a:latin typeface="+mn-lt"/>
          <a:ea typeface="+mn-ea"/>
          <a:cs typeface="+mn-cs"/>
        </a:defRPr>
      </a:lvl8pPr>
      <a:lvl9pPr marL="5527342" indent="-325138" algn="l" defTabSz="650276"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nl-NL"/>
      </a:defPPr>
      <a:lvl1pPr marL="0" algn="l" defTabSz="650276" rtl="0" eaLnBrk="1" latinLnBrk="0" hangingPunct="1">
        <a:defRPr sz="2600" kern="1200">
          <a:solidFill>
            <a:schemeClr val="tx1"/>
          </a:solidFill>
          <a:latin typeface="+mn-lt"/>
          <a:ea typeface="+mn-ea"/>
          <a:cs typeface="+mn-cs"/>
        </a:defRPr>
      </a:lvl1pPr>
      <a:lvl2pPr marL="650276" algn="l" defTabSz="650276" rtl="0" eaLnBrk="1" latinLnBrk="0" hangingPunct="1">
        <a:defRPr sz="2600" kern="1200">
          <a:solidFill>
            <a:schemeClr val="tx1"/>
          </a:solidFill>
          <a:latin typeface="+mn-lt"/>
          <a:ea typeface="+mn-ea"/>
          <a:cs typeface="+mn-cs"/>
        </a:defRPr>
      </a:lvl2pPr>
      <a:lvl3pPr marL="1300551" algn="l" defTabSz="650276" rtl="0" eaLnBrk="1" latinLnBrk="0" hangingPunct="1">
        <a:defRPr sz="2600" kern="1200">
          <a:solidFill>
            <a:schemeClr val="tx1"/>
          </a:solidFill>
          <a:latin typeface="+mn-lt"/>
          <a:ea typeface="+mn-ea"/>
          <a:cs typeface="+mn-cs"/>
        </a:defRPr>
      </a:lvl3pPr>
      <a:lvl4pPr marL="1950827" algn="l" defTabSz="650276" rtl="0" eaLnBrk="1" latinLnBrk="0" hangingPunct="1">
        <a:defRPr sz="2600" kern="1200">
          <a:solidFill>
            <a:schemeClr val="tx1"/>
          </a:solidFill>
          <a:latin typeface="+mn-lt"/>
          <a:ea typeface="+mn-ea"/>
          <a:cs typeface="+mn-cs"/>
        </a:defRPr>
      </a:lvl4pPr>
      <a:lvl5pPr marL="2601102" algn="l" defTabSz="650276" rtl="0" eaLnBrk="1" latinLnBrk="0" hangingPunct="1">
        <a:defRPr sz="2600" kern="1200">
          <a:solidFill>
            <a:schemeClr val="tx1"/>
          </a:solidFill>
          <a:latin typeface="+mn-lt"/>
          <a:ea typeface="+mn-ea"/>
          <a:cs typeface="+mn-cs"/>
        </a:defRPr>
      </a:lvl5pPr>
      <a:lvl6pPr marL="3251378" algn="l" defTabSz="650276" rtl="0" eaLnBrk="1" latinLnBrk="0" hangingPunct="1">
        <a:defRPr sz="2600" kern="1200">
          <a:solidFill>
            <a:schemeClr val="tx1"/>
          </a:solidFill>
          <a:latin typeface="+mn-lt"/>
          <a:ea typeface="+mn-ea"/>
          <a:cs typeface="+mn-cs"/>
        </a:defRPr>
      </a:lvl6pPr>
      <a:lvl7pPr marL="3901653" algn="l" defTabSz="650276" rtl="0" eaLnBrk="1" latinLnBrk="0" hangingPunct="1">
        <a:defRPr sz="2600" kern="1200">
          <a:solidFill>
            <a:schemeClr val="tx1"/>
          </a:solidFill>
          <a:latin typeface="+mn-lt"/>
          <a:ea typeface="+mn-ea"/>
          <a:cs typeface="+mn-cs"/>
        </a:defRPr>
      </a:lvl7pPr>
      <a:lvl8pPr marL="4551929" algn="l" defTabSz="650276" rtl="0" eaLnBrk="1" latinLnBrk="0" hangingPunct="1">
        <a:defRPr sz="2600" kern="1200">
          <a:solidFill>
            <a:schemeClr val="tx1"/>
          </a:solidFill>
          <a:latin typeface="+mn-lt"/>
          <a:ea typeface="+mn-ea"/>
          <a:cs typeface="+mn-cs"/>
        </a:defRPr>
      </a:lvl8pPr>
      <a:lvl9pPr marL="5202204" algn="l" defTabSz="650276"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docenten.geobronnen.com/index.php/2021/12/06/mysteries-to-support-geographical-relational-think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a:xfrm>
            <a:off x="900113" y="815975"/>
            <a:ext cx="11590591" cy="1079500"/>
          </a:xfrm>
        </p:spPr>
        <p:txBody>
          <a:bodyPr/>
          <a:lstStyle/>
          <a:p>
            <a:pPr eaLnBrk="1" hangingPunct="1"/>
            <a:r>
              <a:rPr lang="nl-NL" altLang="nl-NL" b="1" dirty="0"/>
              <a:t>Workshop Mysterie bij (</a:t>
            </a:r>
            <a:r>
              <a:rPr lang="nl-NL" altLang="nl-NL" b="1" dirty="0" err="1"/>
              <a:t>bedrijfs</a:t>
            </a:r>
            <a:r>
              <a:rPr lang="nl-NL" altLang="nl-NL" b="1" dirty="0"/>
              <a:t>)economie</a:t>
            </a:r>
          </a:p>
        </p:txBody>
      </p:sp>
      <p:sp>
        <p:nvSpPr>
          <p:cNvPr id="7171" name="Tijdelijke aanduiding voor inhoud 2"/>
          <p:cNvSpPr>
            <a:spLocks noGrp="1"/>
          </p:cNvSpPr>
          <p:nvPr>
            <p:ph idx="1"/>
          </p:nvPr>
        </p:nvSpPr>
        <p:spPr>
          <a:xfrm>
            <a:off x="900113" y="1800225"/>
            <a:ext cx="11160125" cy="6119813"/>
          </a:xfrm>
        </p:spPr>
        <p:txBody>
          <a:bodyPr/>
          <a:lstStyle/>
          <a:p>
            <a:pPr eaLnBrk="1" hangingPunct="1">
              <a:buFont typeface="Arial" panose="020B0604020202020204" pitchFamily="34" charset="0"/>
              <a:buNone/>
            </a:pPr>
            <a:endParaRPr lang="nl-NL" altLang="nl-NL" dirty="0"/>
          </a:p>
          <a:p>
            <a:pPr eaLnBrk="1" hangingPunct="1">
              <a:buFont typeface="Arial" panose="020B0604020202020204" pitchFamily="34" charset="0"/>
              <a:buNone/>
            </a:pPr>
            <a:endParaRPr lang="nl-NL" altLang="nl-NL" dirty="0"/>
          </a:p>
          <a:p>
            <a:pPr eaLnBrk="1" hangingPunct="1">
              <a:buFont typeface="Arial" panose="020B0604020202020204" pitchFamily="34" charset="0"/>
              <a:buNone/>
            </a:pPr>
            <a:r>
              <a:rPr lang="nl-NL" altLang="nl-NL" dirty="0"/>
              <a:t>Landelijke </a:t>
            </a:r>
            <a:r>
              <a:rPr lang="nl-NL" altLang="nl-NL" dirty="0" err="1"/>
              <a:t>liodag</a:t>
            </a:r>
            <a:endParaRPr lang="nl-NL" altLang="nl-NL" dirty="0"/>
          </a:p>
          <a:p>
            <a:pPr eaLnBrk="1" hangingPunct="1">
              <a:buFont typeface="Arial" panose="020B0604020202020204" pitchFamily="34" charset="0"/>
              <a:buNone/>
            </a:pPr>
            <a:r>
              <a:rPr lang="nl-NL" altLang="nl-NL"/>
              <a:t>27 maart 2023</a:t>
            </a:r>
            <a:endParaRPr lang="nl-NL" altLang="nl-NL" dirty="0"/>
          </a:p>
          <a:p>
            <a:pPr eaLnBrk="1" hangingPunct="1">
              <a:buFont typeface="Arial" panose="020B0604020202020204" pitchFamily="34" charset="0"/>
              <a:buNone/>
            </a:pPr>
            <a:endParaRPr lang="nl-NL" altLang="nl-NL" dirty="0"/>
          </a:p>
          <a:p>
            <a:pPr eaLnBrk="1" hangingPunct="1">
              <a:buFont typeface="Arial" panose="020B0604020202020204" pitchFamily="34" charset="0"/>
              <a:buNone/>
            </a:pPr>
            <a:endParaRPr lang="nl-NL" altLang="nl-NL" dirty="0"/>
          </a:p>
          <a:p>
            <a:pPr eaLnBrk="1" hangingPunct="1">
              <a:buFont typeface="Arial" panose="020B0604020202020204" pitchFamily="34" charset="0"/>
              <a:buNone/>
            </a:pPr>
            <a:endParaRPr lang="nl-NL" altLang="nl-NL" dirty="0"/>
          </a:p>
          <a:p>
            <a:pPr eaLnBrk="1" hangingPunct="1">
              <a:buFont typeface="Arial" panose="020B0604020202020204" pitchFamily="34" charset="0"/>
              <a:buNone/>
            </a:pPr>
            <a:endParaRPr lang="nl-NL" altLang="nl-NL" dirty="0"/>
          </a:p>
          <a:p>
            <a:pPr eaLnBrk="1" hangingPunct="1">
              <a:buFont typeface="Arial" panose="020B0604020202020204" pitchFamily="34" charset="0"/>
              <a:buNone/>
            </a:pPr>
            <a:endParaRPr lang="nl-NL" altLang="nl-NL" dirty="0"/>
          </a:p>
          <a:p>
            <a:pPr eaLnBrk="1" hangingPunct="1">
              <a:buFont typeface="Arial" panose="020B0604020202020204" pitchFamily="34" charset="0"/>
              <a:buNone/>
            </a:pPr>
            <a:endParaRPr lang="nl-NL" altLang="nl-NL" dirty="0"/>
          </a:p>
          <a:p>
            <a:pPr eaLnBrk="1" hangingPunct="1">
              <a:buFont typeface="Arial" panose="020B0604020202020204" pitchFamily="34" charset="0"/>
              <a:buNone/>
            </a:pPr>
            <a:endParaRPr lang="nl-NL" altLang="nl-NL" dirty="0"/>
          </a:p>
          <a:p>
            <a:pPr eaLnBrk="1" hangingPunct="1">
              <a:buFont typeface="Arial" panose="020B0604020202020204" pitchFamily="34" charset="0"/>
              <a:buNone/>
            </a:pPr>
            <a:endParaRPr lang="nl-NL" altLang="nl-NL" dirty="0"/>
          </a:p>
          <a:p>
            <a:pPr eaLnBrk="1" hangingPunct="1">
              <a:buFont typeface="Arial" panose="020B0604020202020204" pitchFamily="34" charset="0"/>
              <a:buNone/>
            </a:pPr>
            <a:endParaRPr lang="nl-NL" altLang="nl-NL" dirty="0"/>
          </a:p>
          <a:p>
            <a:pPr eaLnBrk="1" hangingPunct="1">
              <a:buFont typeface="Arial" panose="020B0604020202020204" pitchFamily="34" charset="0"/>
              <a:buNone/>
            </a:pPr>
            <a:endParaRPr lang="nl-NL" altLang="nl-NL" dirty="0">
              <a:solidFill>
                <a:schemeClr val="bg1"/>
              </a:solidFill>
            </a:endParaRPr>
          </a:p>
          <a:p>
            <a:pPr eaLnBrk="1" hangingPunct="1">
              <a:buNone/>
            </a:pPr>
            <a:r>
              <a:rPr lang="nl-NL" altLang="nl-NL" dirty="0">
                <a:solidFill>
                  <a:schemeClr val="bg1"/>
                </a:solidFill>
              </a:rPr>
              <a:t>Jolanda Suijker </a:t>
            </a:r>
          </a:p>
          <a:p>
            <a:pPr eaLnBrk="1" hangingPunct="1">
              <a:buFont typeface="Arial" panose="020B0604020202020204" pitchFamily="34" charset="0"/>
              <a:buNone/>
            </a:pPr>
            <a:endParaRPr lang="nl-NL" altLang="nl-NL" dirty="0"/>
          </a:p>
          <a:p>
            <a:pPr eaLnBrk="1" hangingPunct="1">
              <a:buFont typeface="Arial" panose="020B0604020202020204" pitchFamily="34" charset="0"/>
              <a:buNone/>
            </a:pPr>
            <a:endParaRPr lang="nl-NL" altLang="nl-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B8C9E1-8A52-4969-8C5E-B8E3ABCCE400}"/>
              </a:ext>
            </a:extLst>
          </p:cNvPr>
          <p:cNvSpPr>
            <a:spLocks noGrp="1"/>
          </p:cNvSpPr>
          <p:nvPr>
            <p:ph type="title"/>
          </p:nvPr>
        </p:nvSpPr>
        <p:spPr/>
        <p:txBody>
          <a:bodyPr/>
          <a:lstStyle/>
          <a:p>
            <a:r>
              <a:rPr lang="nl-NL" dirty="0"/>
              <a:t>Nabespreking op inhoud: voorbeelden</a:t>
            </a:r>
          </a:p>
        </p:txBody>
      </p:sp>
      <p:sp>
        <p:nvSpPr>
          <p:cNvPr id="5" name="Tijdelijke aanduiding voor inhoud 4">
            <a:extLst>
              <a:ext uri="{FF2B5EF4-FFF2-40B4-BE49-F238E27FC236}">
                <a16:creationId xmlns:a16="http://schemas.microsoft.com/office/drawing/2014/main" id="{53E1CC6A-182E-49C0-9C26-1455F39A9446}"/>
              </a:ext>
            </a:extLst>
          </p:cNvPr>
          <p:cNvSpPr>
            <a:spLocks noGrp="1"/>
          </p:cNvSpPr>
          <p:nvPr>
            <p:ph idx="1"/>
          </p:nvPr>
        </p:nvSpPr>
        <p:spPr/>
        <p:txBody>
          <a:bodyPr/>
          <a:lstStyle/>
          <a:p>
            <a:r>
              <a:rPr lang="nl-NL" dirty="0"/>
              <a:t>Voor Economie:</a:t>
            </a:r>
          </a:p>
          <a:p>
            <a:endParaRPr lang="nl-NL" dirty="0"/>
          </a:p>
          <a:p>
            <a:pPr marL="0" indent="0">
              <a:buNone/>
            </a:pPr>
            <a:r>
              <a:rPr lang="nl-NL" dirty="0"/>
              <a:t>Is hier sprake van </a:t>
            </a:r>
            <a:r>
              <a:rPr lang="nl-NL" dirty="0" err="1"/>
              <a:t>marktfalen</a:t>
            </a:r>
            <a:r>
              <a:rPr lang="nl-NL" dirty="0"/>
              <a:t>? Asymmetrische informatie?</a:t>
            </a:r>
          </a:p>
          <a:p>
            <a:pPr marL="0" indent="0">
              <a:buNone/>
            </a:pPr>
            <a:r>
              <a:rPr lang="nl-NL" dirty="0"/>
              <a:t>Betalingsbereidheid, </a:t>
            </a:r>
            <a:r>
              <a:rPr lang="nl-NL" dirty="0" err="1"/>
              <a:t>surplussen</a:t>
            </a:r>
            <a:r>
              <a:rPr lang="nl-NL"/>
              <a:t>?</a:t>
            </a:r>
            <a:endParaRPr lang="nl-NL" dirty="0"/>
          </a:p>
          <a:p>
            <a:pPr marL="0" indent="0">
              <a:buNone/>
            </a:pPr>
            <a:r>
              <a:rPr lang="nl-NL" dirty="0"/>
              <a:t>Externe effecten?</a:t>
            </a:r>
          </a:p>
          <a:p>
            <a:pPr marL="0" indent="0">
              <a:buNone/>
            </a:pPr>
            <a:r>
              <a:rPr lang="nl-NL" dirty="0"/>
              <a:t>Gevangenendilemma?</a:t>
            </a:r>
          </a:p>
          <a:p>
            <a:pPr marL="0" indent="0">
              <a:buNone/>
            </a:pPr>
            <a:r>
              <a:rPr lang="nl-NL" dirty="0"/>
              <a:t>Internationale handel, protectie?</a:t>
            </a:r>
          </a:p>
          <a:p>
            <a:pPr marL="0" indent="0">
              <a:buNone/>
            </a:pPr>
            <a:r>
              <a:rPr lang="nl-NL" dirty="0"/>
              <a:t>Moet de overheid ingrijpen en zo ja, welke overheid? En met welk beleidsinstrument dan?</a:t>
            </a:r>
          </a:p>
          <a:p>
            <a:endParaRPr lang="nl-NL" dirty="0"/>
          </a:p>
          <a:p>
            <a:endParaRPr lang="nl-NL" dirty="0"/>
          </a:p>
          <a:p>
            <a:endParaRPr lang="nl-NL" dirty="0"/>
          </a:p>
          <a:p>
            <a:r>
              <a:rPr lang="nl-NL" dirty="0"/>
              <a:t>Voor Bedrijfseconomie:</a:t>
            </a:r>
          </a:p>
          <a:p>
            <a:pPr marL="0" indent="0">
              <a:buNone/>
            </a:pPr>
            <a:endParaRPr lang="nl-NL" dirty="0"/>
          </a:p>
          <a:p>
            <a:pPr marL="0" indent="0">
              <a:buNone/>
            </a:pPr>
            <a:r>
              <a:rPr lang="nl-NL" dirty="0"/>
              <a:t>In hoeverre moeten bedrijven zicht hebben op de toeleveringsketen?</a:t>
            </a:r>
          </a:p>
          <a:p>
            <a:pPr marL="0" indent="0">
              <a:buNone/>
            </a:pPr>
            <a:r>
              <a:rPr lang="nl-NL" dirty="0"/>
              <a:t>In hoeverre moeten bedrijven verantwoordelijkheid nemen voor de arbeidsomstandigheden bij hun toeleveranciers?</a:t>
            </a:r>
          </a:p>
          <a:p>
            <a:pPr marL="0" indent="0">
              <a:buNone/>
            </a:pPr>
            <a:r>
              <a:rPr lang="nl-NL" dirty="0"/>
              <a:t>Is een MVO-jaarverslag een geschikt middel om dit soort misstanden tegen te gaan?</a:t>
            </a:r>
          </a:p>
        </p:txBody>
      </p:sp>
    </p:spTree>
    <p:extLst>
      <p:ext uri="{BB962C8B-B14F-4D97-AF65-F5344CB8AC3E}">
        <p14:creationId xmlns:p14="http://schemas.microsoft.com/office/powerpoint/2010/main" val="1147337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r>
              <a:rPr lang="nl-NL" dirty="0"/>
              <a:t>Mogelijke vragen voor de nabespreking van de denkaanpak</a:t>
            </a:r>
          </a:p>
        </p:txBody>
      </p:sp>
      <p:sp>
        <p:nvSpPr>
          <p:cNvPr id="13315" name="Tijdelijke aanduiding voor inhoud 2"/>
          <p:cNvSpPr>
            <a:spLocks noGrp="1"/>
          </p:cNvSpPr>
          <p:nvPr>
            <p:ph idx="1"/>
          </p:nvPr>
        </p:nvSpPr>
        <p:spPr/>
        <p:txBody>
          <a:bodyPr/>
          <a:lstStyle/>
          <a:p>
            <a:r>
              <a:rPr lang="en-US" sz="2844" dirty="0">
                <a:latin typeface="Calibri" pitchFamily="34" charset="0"/>
              </a:rPr>
              <a:t>Hoe </a:t>
            </a:r>
            <a:r>
              <a:rPr lang="en-US" sz="2844" dirty="0" err="1">
                <a:latin typeface="Calibri" pitchFamily="34" charset="0"/>
              </a:rPr>
              <a:t>begonnen</a:t>
            </a:r>
            <a:r>
              <a:rPr lang="en-US" sz="2844" dirty="0">
                <a:latin typeface="Calibri" pitchFamily="34" charset="0"/>
              </a:rPr>
              <a:t> </a:t>
            </a:r>
            <a:r>
              <a:rPr lang="en-US" sz="2844" dirty="0" err="1">
                <a:latin typeface="Calibri" pitchFamily="34" charset="0"/>
              </a:rPr>
              <a:t>jullie</a:t>
            </a:r>
            <a:r>
              <a:rPr lang="en-US" sz="2844" dirty="0">
                <a:latin typeface="Calibri" pitchFamily="34" charset="0"/>
              </a:rPr>
              <a:t> </a:t>
            </a:r>
            <a:r>
              <a:rPr lang="en-US" sz="2844" dirty="0" err="1">
                <a:latin typeface="Calibri" pitchFamily="34" charset="0"/>
              </a:rPr>
              <a:t>aan</a:t>
            </a:r>
            <a:r>
              <a:rPr lang="en-US" sz="2844" dirty="0">
                <a:latin typeface="Calibri" pitchFamily="34" charset="0"/>
              </a:rPr>
              <a:t> de </a:t>
            </a:r>
            <a:r>
              <a:rPr lang="en-US" sz="2844" dirty="0" err="1">
                <a:latin typeface="Calibri" pitchFamily="34" charset="0"/>
              </a:rPr>
              <a:t>taak</a:t>
            </a:r>
            <a:r>
              <a:rPr lang="en-US" sz="2844" dirty="0">
                <a:latin typeface="Calibri" pitchFamily="34" charset="0"/>
              </a:rPr>
              <a:t>?</a:t>
            </a:r>
          </a:p>
          <a:p>
            <a:r>
              <a:rPr lang="en-US" sz="2844" dirty="0">
                <a:latin typeface="Calibri" pitchFamily="34" charset="0"/>
              </a:rPr>
              <a:t>Hoe </a:t>
            </a:r>
            <a:r>
              <a:rPr lang="en-US" sz="2844" dirty="0" err="1">
                <a:latin typeface="Calibri" pitchFamily="34" charset="0"/>
              </a:rPr>
              <a:t>zijn</a:t>
            </a:r>
            <a:r>
              <a:rPr lang="en-US" sz="2844" dirty="0">
                <a:latin typeface="Calibri" pitchFamily="34" charset="0"/>
              </a:rPr>
              <a:t> </a:t>
            </a:r>
            <a:r>
              <a:rPr lang="en-US" sz="2844" dirty="0" err="1">
                <a:latin typeface="Calibri" pitchFamily="34" charset="0"/>
              </a:rPr>
              <a:t>jullie</a:t>
            </a:r>
            <a:r>
              <a:rPr lang="en-US" sz="2844" dirty="0">
                <a:latin typeface="Calibri" pitchFamily="34" charset="0"/>
              </a:rPr>
              <a:t> </a:t>
            </a:r>
            <a:r>
              <a:rPr lang="en-US" sz="2844" dirty="0" err="1">
                <a:latin typeface="Calibri" pitchFamily="34" charset="0"/>
              </a:rPr>
              <a:t>verder</a:t>
            </a:r>
            <a:r>
              <a:rPr lang="en-US" sz="2844" dirty="0">
                <a:latin typeface="Calibri" pitchFamily="34" charset="0"/>
              </a:rPr>
              <a:t> </a:t>
            </a:r>
            <a:r>
              <a:rPr lang="en-US" sz="2844" dirty="0" err="1">
                <a:latin typeface="Calibri" pitchFamily="34" charset="0"/>
              </a:rPr>
              <a:t>gegaan</a:t>
            </a:r>
            <a:r>
              <a:rPr lang="en-US" sz="2844" dirty="0">
                <a:latin typeface="Calibri" pitchFamily="34" charset="0"/>
              </a:rPr>
              <a:t>?</a:t>
            </a:r>
          </a:p>
          <a:p>
            <a:r>
              <a:rPr lang="en-US" sz="2844" dirty="0" err="1">
                <a:latin typeface="Calibri" pitchFamily="34" charset="0"/>
              </a:rPr>
              <a:t>Wat</a:t>
            </a:r>
            <a:r>
              <a:rPr lang="en-US" sz="2844" dirty="0">
                <a:latin typeface="Calibri" pitchFamily="34" charset="0"/>
              </a:rPr>
              <a:t> </a:t>
            </a:r>
            <a:r>
              <a:rPr lang="en-US" sz="2844" dirty="0" err="1">
                <a:latin typeface="Calibri" pitchFamily="34" charset="0"/>
              </a:rPr>
              <a:t>hebben</a:t>
            </a:r>
            <a:r>
              <a:rPr lang="en-US" sz="2844" dirty="0">
                <a:latin typeface="Calibri" pitchFamily="34" charset="0"/>
              </a:rPr>
              <a:t> </a:t>
            </a:r>
            <a:r>
              <a:rPr lang="en-US" sz="2844" dirty="0" err="1">
                <a:latin typeface="Calibri" pitchFamily="34" charset="0"/>
              </a:rPr>
              <a:t>jullie</a:t>
            </a:r>
            <a:r>
              <a:rPr lang="en-US" sz="2844" dirty="0">
                <a:latin typeface="Calibri" pitchFamily="34" charset="0"/>
              </a:rPr>
              <a:t> </a:t>
            </a:r>
            <a:r>
              <a:rPr lang="en-US" sz="2844" dirty="0" err="1">
                <a:latin typeface="Calibri" pitchFamily="34" charset="0"/>
              </a:rPr>
              <a:t>vervolgens</a:t>
            </a:r>
            <a:r>
              <a:rPr lang="en-US" sz="2844" dirty="0">
                <a:latin typeface="Calibri" pitchFamily="34" charset="0"/>
              </a:rPr>
              <a:t> </a:t>
            </a:r>
            <a:r>
              <a:rPr lang="en-US" sz="2844" dirty="0" err="1">
                <a:latin typeface="Calibri" pitchFamily="34" charset="0"/>
              </a:rPr>
              <a:t>gedaan</a:t>
            </a:r>
            <a:r>
              <a:rPr lang="en-US" sz="2844" dirty="0">
                <a:latin typeface="Calibri" pitchFamily="34" charset="0"/>
              </a:rPr>
              <a:t>?</a:t>
            </a:r>
          </a:p>
          <a:p>
            <a:r>
              <a:rPr lang="en-US" sz="2844" dirty="0" err="1">
                <a:latin typeface="Calibri" pitchFamily="34" charset="0"/>
              </a:rPr>
              <a:t>Wat</a:t>
            </a:r>
            <a:r>
              <a:rPr lang="en-US" sz="2844" dirty="0">
                <a:latin typeface="Calibri" pitchFamily="34" charset="0"/>
              </a:rPr>
              <a:t> was </a:t>
            </a:r>
            <a:r>
              <a:rPr lang="en-US" sz="2844" dirty="0" err="1">
                <a:latin typeface="Calibri" pitchFamily="34" charset="0"/>
              </a:rPr>
              <a:t>moeilijk</a:t>
            </a:r>
            <a:r>
              <a:rPr lang="en-US" sz="2844" dirty="0">
                <a:latin typeface="Calibri" pitchFamily="34" charset="0"/>
              </a:rPr>
              <a:t> </a:t>
            </a:r>
            <a:r>
              <a:rPr lang="en-US" sz="2844" dirty="0" err="1">
                <a:latin typeface="Calibri" pitchFamily="34" charset="0"/>
              </a:rPr>
              <a:t>aan</a:t>
            </a:r>
            <a:r>
              <a:rPr lang="en-US" sz="2844" dirty="0">
                <a:latin typeface="Calibri" pitchFamily="34" charset="0"/>
              </a:rPr>
              <a:t> de </a:t>
            </a:r>
            <a:r>
              <a:rPr lang="en-US" sz="2844" dirty="0" err="1">
                <a:latin typeface="Calibri" pitchFamily="34" charset="0"/>
              </a:rPr>
              <a:t>taak</a:t>
            </a:r>
            <a:r>
              <a:rPr lang="en-US" sz="2844" dirty="0">
                <a:latin typeface="Calibri" pitchFamily="34" charset="0"/>
              </a:rPr>
              <a:t>? </a:t>
            </a:r>
            <a:r>
              <a:rPr lang="en-US" sz="2844" dirty="0" err="1">
                <a:latin typeface="Calibri" pitchFamily="34" charset="0"/>
              </a:rPr>
              <a:t>Waardoor</a:t>
            </a:r>
            <a:r>
              <a:rPr lang="en-US" sz="2844" dirty="0">
                <a:latin typeface="Calibri" pitchFamily="34" charset="0"/>
              </a:rPr>
              <a:t> was </a:t>
            </a:r>
            <a:r>
              <a:rPr lang="en-US" sz="2844" dirty="0" err="1">
                <a:latin typeface="Calibri" pitchFamily="34" charset="0"/>
              </a:rPr>
              <a:t>dat</a:t>
            </a:r>
            <a:r>
              <a:rPr lang="en-US" sz="2844" dirty="0">
                <a:latin typeface="Calibri" pitchFamily="34" charset="0"/>
              </a:rPr>
              <a:t> </a:t>
            </a:r>
            <a:r>
              <a:rPr lang="en-US" sz="2844" dirty="0" err="1">
                <a:latin typeface="Calibri" pitchFamily="34" charset="0"/>
              </a:rPr>
              <a:t>moeilijk</a:t>
            </a:r>
            <a:r>
              <a:rPr lang="en-US" sz="2844" dirty="0">
                <a:latin typeface="Calibri" pitchFamily="34" charset="0"/>
              </a:rPr>
              <a:t>?</a:t>
            </a:r>
          </a:p>
          <a:p>
            <a:endParaRPr lang="en-US" sz="2844" dirty="0">
              <a:latin typeface="Calibri" pitchFamily="34" charset="0"/>
            </a:endParaRPr>
          </a:p>
          <a:p>
            <a:r>
              <a:rPr lang="en-US" sz="2844" dirty="0" err="1">
                <a:latin typeface="Calibri" pitchFamily="34" charset="0"/>
              </a:rPr>
              <a:t>Wat</a:t>
            </a:r>
            <a:r>
              <a:rPr lang="en-US" sz="2844" dirty="0">
                <a:latin typeface="Calibri" pitchFamily="34" charset="0"/>
              </a:rPr>
              <a:t> </a:t>
            </a:r>
            <a:r>
              <a:rPr lang="en-US" sz="2844" dirty="0" err="1">
                <a:latin typeface="Calibri" pitchFamily="34" charset="0"/>
              </a:rPr>
              <a:t>heb</a:t>
            </a:r>
            <a:r>
              <a:rPr lang="en-US" sz="2844" dirty="0">
                <a:latin typeface="Calibri" pitchFamily="34" charset="0"/>
              </a:rPr>
              <a:t> je </a:t>
            </a:r>
            <a:r>
              <a:rPr lang="en-US" sz="2844" dirty="0" err="1">
                <a:latin typeface="Calibri" pitchFamily="34" charset="0"/>
              </a:rPr>
              <a:t>aangenomen</a:t>
            </a:r>
            <a:r>
              <a:rPr lang="en-US" sz="2844" dirty="0">
                <a:latin typeface="Calibri" pitchFamily="34" charset="0"/>
              </a:rPr>
              <a:t>/</a:t>
            </a:r>
            <a:r>
              <a:rPr lang="en-US" sz="2844" dirty="0" err="1">
                <a:latin typeface="Calibri" pitchFamily="34" charset="0"/>
              </a:rPr>
              <a:t>verondersteld</a:t>
            </a:r>
            <a:r>
              <a:rPr lang="en-US" sz="2844" dirty="0">
                <a:latin typeface="Calibri" pitchFamily="34" charset="0"/>
              </a:rPr>
              <a:t>?</a:t>
            </a:r>
          </a:p>
          <a:p>
            <a:r>
              <a:rPr lang="en-US" sz="2844" dirty="0">
                <a:latin typeface="Calibri" pitchFamily="34" charset="0"/>
              </a:rPr>
              <a:t>Heb je </a:t>
            </a:r>
            <a:r>
              <a:rPr lang="en-US" sz="2844" dirty="0" err="1">
                <a:latin typeface="Calibri" pitchFamily="34" charset="0"/>
              </a:rPr>
              <a:t>bepaalde</a:t>
            </a:r>
            <a:r>
              <a:rPr lang="en-US" sz="2844" dirty="0">
                <a:latin typeface="Calibri" pitchFamily="34" charset="0"/>
              </a:rPr>
              <a:t> </a:t>
            </a:r>
            <a:r>
              <a:rPr lang="en-US" sz="2844" dirty="0" err="1">
                <a:latin typeface="Calibri" pitchFamily="34" charset="0"/>
              </a:rPr>
              <a:t>informatie</a:t>
            </a:r>
            <a:r>
              <a:rPr lang="en-US" sz="2844" dirty="0">
                <a:latin typeface="Calibri" pitchFamily="34" charset="0"/>
              </a:rPr>
              <a:t> </a:t>
            </a:r>
            <a:r>
              <a:rPr lang="en-US" sz="2844" dirty="0" err="1">
                <a:latin typeface="Calibri" pitchFamily="34" charset="0"/>
              </a:rPr>
              <a:t>afgewezen</a:t>
            </a:r>
            <a:r>
              <a:rPr lang="en-US" sz="2844" dirty="0">
                <a:latin typeface="Calibri" pitchFamily="34" charset="0"/>
              </a:rPr>
              <a:t> of </a:t>
            </a:r>
            <a:r>
              <a:rPr lang="en-US" sz="2844" dirty="0" err="1">
                <a:latin typeface="Calibri" pitchFamily="34" charset="0"/>
              </a:rPr>
              <a:t>niet</a:t>
            </a:r>
            <a:r>
              <a:rPr lang="en-US" sz="2844" dirty="0">
                <a:latin typeface="Calibri" pitchFamily="34" charset="0"/>
              </a:rPr>
              <a:t> </a:t>
            </a:r>
            <a:r>
              <a:rPr lang="en-US" sz="2844" dirty="0" err="1">
                <a:latin typeface="Calibri" pitchFamily="34" charset="0"/>
              </a:rPr>
              <a:t>gebruikt</a:t>
            </a:r>
            <a:r>
              <a:rPr lang="en-US" sz="2844" dirty="0">
                <a:latin typeface="Calibri" pitchFamily="34" charset="0"/>
              </a:rPr>
              <a:t>? </a:t>
            </a:r>
            <a:r>
              <a:rPr lang="en-US" sz="2844" dirty="0" err="1">
                <a:latin typeface="Calibri" pitchFamily="34" charset="0"/>
              </a:rPr>
              <a:t>Waarom</a:t>
            </a:r>
            <a:r>
              <a:rPr lang="en-US" sz="2844" dirty="0">
                <a:latin typeface="Calibri" pitchFamily="34" charset="0"/>
              </a:rPr>
              <a:t>? </a:t>
            </a:r>
          </a:p>
          <a:p>
            <a:endParaRPr lang="en-US" sz="2844" dirty="0">
              <a:latin typeface="Calibri" pitchFamily="34" charset="0"/>
            </a:endParaRPr>
          </a:p>
          <a:p>
            <a:r>
              <a:rPr lang="en-US" sz="2844" dirty="0">
                <a:latin typeface="Calibri" pitchFamily="34" charset="0"/>
              </a:rPr>
              <a:t>Hoe </a:t>
            </a:r>
            <a:r>
              <a:rPr lang="en-US" sz="2844" dirty="0" err="1">
                <a:latin typeface="Calibri" pitchFamily="34" charset="0"/>
              </a:rPr>
              <a:t>zou</a:t>
            </a:r>
            <a:r>
              <a:rPr lang="en-US" sz="2844" dirty="0">
                <a:latin typeface="Calibri" pitchFamily="34" charset="0"/>
              </a:rPr>
              <a:t> </a:t>
            </a:r>
            <a:r>
              <a:rPr lang="en-US" sz="2844" dirty="0" err="1">
                <a:latin typeface="Calibri" pitchFamily="34" charset="0"/>
              </a:rPr>
              <a:t>jullie</a:t>
            </a:r>
            <a:r>
              <a:rPr lang="en-US" sz="2844" dirty="0">
                <a:latin typeface="Calibri" pitchFamily="34" charset="0"/>
              </a:rPr>
              <a:t> </a:t>
            </a:r>
            <a:r>
              <a:rPr lang="en-US" sz="2844" dirty="0" err="1">
                <a:latin typeface="Calibri" pitchFamily="34" charset="0"/>
              </a:rPr>
              <a:t>aanpak</a:t>
            </a:r>
            <a:r>
              <a:rPr lang="en-US" sz="2844" dirty="0">
                <a:latin typeface="Calibri" pitchFamily="34" charset="0"/>
              </a:rPr>
              <a:t> </a:t>
            </a:r>
            <a:r>
              <a:rPr lang="en-US" sz="2844" dirty="0" err="1">
                <a:latin typeface="Calibri" pitchFamily="34" charset="0"/>
              </a:rPr>
              <a:t>kunnen</a:t>
            </a:r>
            <a:r>
              <a:rPr lang="en-US" sz="2844" dirty="0">
                <a:latin typeface="Calibri" pitchFamily="34" charset="0"/>
              </a:rPr>
              <a:t> </a:t>
            </a:r>
            <a:r>
              <a:rPr lang="en-US" sz="2844" dirty="0" err="1">
                <a:latin typeface="Calibri" pitchFamily="34" charset="0"/>
              </a:rPr>
              <a:t>helpen</a:t>
            </a:r>
            <a:r>
              <a:rPr lang="en-US" sz="2844" dirty="0">
                <a:latin typeface="Calibri" pitchFamily="34" charset="0"/>
              </a:rPr>
              <a:t> </a:t>
            </a:r>
            <a:r>
              <a:rPr lang="en-US" sz="2844" dirty="0" err="1">
                <a:latin typeface="Calibri" pitchFamily="34" charset="0"/>
              </a:rPr>
              <a:t>bij</a:t>
            </a:r>
            <a:r>
              <a:rPr lang="en-US" sz="2844" dirty="0">
                <a:latin typeface="Calibri" pitchFamily="34" charset="0"/>
              </a:rPr>
              <a:t> het </a:t>
            </a:r>
            <a:r>
              <a:rPr lang="en-US" sz="2844" dirty="0" err="1">
                <a:latin typeface="Calibri" pitchFamily="34" charset="0"/>
              </a:rPr>
              <a:t>zelf</a:t>
            </a:r>
            <a:r>
              <a:rPr lang="en-US" sz="2844" dirty="0">
                <a:latin typeface="Calibri" pitchFamily="34" charset="0"/>
              </a:rPr>
              <a:t> </a:t>
            </a:r>
            <a:r>
              <a:rPr lang="en-US" sz="2844" dirty="0" err="1">
                <a:latin typeface="Calibri" pitchFamily="34" charset="0"/>
              </a:rPr>
              <a:t>schrijven</a:t>
            </a:r>
            <a:r>
              <a:rPr lang="en-US" sz="2844" dirty="0">
                <a:latin typeface="Calibri" pitchFamily="34" charset="0"/>
              </a:rPr>
              <a:t> van </a:t>
            </a:r>
            <a:r>
              <a:rPr lang="en-US" sz="2844" dirty="0" err="1">
                <a:latin typeface="Calibri" pitchFamily="34" charset="0"/>
              </a:rPr>
              <a:t>een</a:t>
            </a:r>
            <a:r>
              <a:rPr lang="en-US" sz="2844" dirty="0">
                <a:latin typeface="Calibri" pitchFamily="34" charset="0"/>
              </a:rPr>
              <a:t> </a:t>
            </a:r>
            <a:r>
              <a:rPr lang="en-US" sz="2844" dirty="0" err="1">
                <a:latin typeface="Calibri" pitchFamily="34" charset="0"/>
              </a:rPr>
              <a:t>uitgebreid</a:t>
            </a:r>
            <a:r>
              <a:rPr lang="en-US" sz="2844" dirty="0">
                <a:latin typeface="Calibri" pitchFamily="34" charset="0"/>
              </a:rPr>
              <a:t> (</a:t>
            </a:r>
            <a:r>
              <a:rPr lang="en-US" sz="2844" dirty="0" err="1">
                <a:latin typeface="Calibri" pitchFamily="34" charset="0"/>
              </a:rPr>
              <a:t>opinie</a:t>
            </a:r>
            <a:r>
              <a:rPr lang="en-US" sz="2844" dirty="0">
                <a:latin typeface="Calibri" pitchFamily="34" charset="0"/>
              </a:rPr>
              <a:t>)</a:t>
            </a:r>
            <a:r>
              <a:rPr lang="en-US" sz="2844" dirty="0" err="1">
                <a:latin typeface="Calibri" pitchFamily="34" charset="0"/>
              </a:rPr>
              <a:t>stuk</a:t>
            </a:r>
            <a:r>
              <a:rPr lang="en-US" sz="2844" dirty="0">
                <a:latin typeface="Calibri" pitchFamily="34" charset="0"/>
              </a:rPr>
              <a:t>? </a:t>
            </a:r>
          </a:p>
          <a:p>
            <a:r>
              <a:rPr lang="en-US" sz="2844" dirty="0">
                <a:latin typeface="Calibri" pitchFamily="34" charset="0"/>
              </a:rPr>
              <a:t>Hoe </a:t>
            </a:r>
            <a:r>
              <a:rPr lang="en-US" sz="2844" dirty="0" err="1">
                <a:latin typeface="Calibri" pitchFamily="34" charset="0"/>
              </a:rPr>
              <a:t>zou</a:t>
            </a:r>
            <a:r>
              <a:rPr lang="en-US" sz="2844" dirty="0">
                <a:latin typeface="Calibri" pitchFamily="34" charset="0"/>
              </a:rPr>
              <a:t> je </a:t>
            </a:r>
            <a:r>
              <a:rPr lang="en-US" sz="2844" dirty="0" err="1">
                <a:latin typeface="Calibri" pitchFamily="34" charset="0"/>
              </a:rPr>
              <a:t>deze</a:t>
            </a:r>
            <a:r>
              <a:rPr lang="en-US" sz="2844" dirty="0">
                <a:latin typeface="Calibri" pitchFamily="34" charset="0"/>
              </a:rPr>
              <a:t> </a:t>
            </a:r>
            <a:r>
              <a:rPr lang="en-US" sz="2844" dirty="0" err="1">
                <a:latin typeface="Calibri" pitchFamily="34" charset="0"/>
              </a:rPr>
              <a:t>vaardigheid</a:t>
            </a:r>
            <a:r>
              <a:rPr lang="en-US" sz="2844" dirty="0">
                <a:latin typeface="Calibri" pitchFamily="34" charset="0"/>
              </a:rPr>
              <a:t> </a:t>
            </a:r>
            <a:r>
              <a:rPr lang="en-US" sz="2844" dirty="0" err="1">
                <a:latin typeface="Calibri" pitchFamily="34" charset="0"/>
              </a:rPr>
              <a:t>kunnen</a:t>
            </a:r>
            <a:r>
              <a:rPr lang="en-US" sz="2844" dirty="0">
                <a:latin typeface="Calibri" pitchFamily="34" charset="0"/>
              </a:rPr>
              <a:t> </a:t>
            </a:r>
            <a:r>
              <a:rPr lang="en-US" sz="2844" dirty="0" err="1">
                <a:latin typeface="Calibri" pitchFamily="34" charset="0"/>
              </a:rPr>
              <a:t>gebruiken</a:t>
            </a:r>
            <a:r>
              <a:rPr lang="en-US" sz="2844" dirty="0">
                <a:latin typeface="Calibri" pitchFamily="34" charset="0"/>
              </a:rPr>
              <a:t> </a:t>
            </a:r>
            <a:r>
              <a:rPr lang="en-US" sz="2844" dirty="0" err="1">
                <a:latin typeface="Calibri" pitchFamily="34" charset="0"/>
              </a:rPr>
              <a:t>bij</a:t>
            </a:r>
            <a:r>
              <a:rPr lang="en-US" sz="2844" dirty="0">
                <a:latin typeface="Calibri" pitchFamily="34" charset="0"/>
              </a:rPr>
              <a:t> </a:t>
            </a:r>
            <a:r>
              <a:rPr lang="en-US" sz="2844" dirty="0" err="1">
                <a:latin typeface="Calibri" pitchFamily="34" charset="0"/>
              </a:rPr>
              <a:t>een</a:t>
            </a:r>
            <a:r>
              <a:rPr lang="en-US" sz="2844" dirty="0">
                <a:latin typeface="Calibri" pitchFamily="34" charset="0"/>
              </a:rPr>
              <a:t> </a:t>
            </a:r>
            <a:r>
              <a:rPr lang="en-US" sz="2844" dirty="0" err="1">
                <a:latin typeface="Calibri" pitchFamily="34" charset="0"/>
              </a:rPr>
              <a:t>ander</a:t>
            </a:r>
            <a:r>
              <a:rPr lang="en-US" sz="2844" dirty="0">
                <a:latin typeface="Calibri" pitchFamily="34" charset="0"/>
              </a:rPr>
              <a:t> </a:t>
            </a:r>
            <a:r>
              <a:rPr lang="en-US" sz="2844" dirty="0" err="1">
                <a:latin typeface="Calibri" pitchFamily="34" charset="0"/>
              </a:rPr>
              <a:t>vak</a:t>
            </a:r>
            <a:r>
              <a:rPr lang="en-US" sz="2844" dirty="0">
                <a:latin typeface="Calibri" pitchFamily="34" charset="0"/>
              </a:rPr>
              <a:t> (of </a:t>
            </a:r>
            <a:r>
              <a:rPr lang="en-US" sz="2844" dirty="0" err="1">
                <a:latin typeface="Calibri" pitchFamily="34" charset="0"/>
              </a:rPr>
              <a:t>buiten</a:t>
            </a:r>
            <a:r>
              <a:rPr lang="en-US" sz="2844" dirty="0">
                <a:latin typeface="Calibri" pitchFamily="34" charset="0"/>
              </a:rPr>
              <a:t> de school)?</a:t>
            </a:r>
          </a:p>
          <a:p>
            <a:endParaRPr lang="nl-NL" dirty="0"/>
          </a:p>
        </p:txBody>
      </p:sp>
    </p:spTree>
    <p:extLst>
      <p:ext uri="{BB962C8B-B14F-4D97-AF65-F5344CB8AC3E}">
        <p14:creationId xmlns:p14="http://schemas.microsoft.com/office/powerpoint/2010/main" val="2279276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Terugblik  op uitvoeren </a:t>
            </a:r>
            <a:r>
              <a:rPr lang="nl-NL" dirty="0" err="1"/>
              <a:t>mystery</a:t>
            </a:r>
            <a:endParaRPr lang="nl-NL" dirty="0"/>
          </a:p>
        </p:txBody>
      </p:sp>
      <p:sp>
        <p:nvSpPr>
          <p:cNvPr id="3" name="Tijdelijke aanduiding voor inhoud 2"/>
          <p:cNvSpPr>
            <a:spLocks noGrp="1"/>
          </p:cNvSpPr>
          <p:nvPr>
            <p:ph idx="1"/>
          </p:nvPr>
        </p:nvSpPr>
        <p:spPr/>
        <p:txBody>
          <a:bodyPr/>
          <a:lstStyle/>
          <a:p>
            <a:r>
              <a:rPr lang="nl-NL" dirty="0"/>
              <a:t> Wat moet  je als  leerling  doen?  Wat leer je hiervan? </a:t>
            </a:r>
          </a:p>
          <a:p>
            <a:endParaRPr lang="nl-NL" dirty="0"/>
          </a:p>
          <a:p>
            <a:r>
              <a:rPr lang="nl-NL" dirty="0"/>
              <a:t>Welke  (vak-) didactische principes heb je herkend?</a:t>
            </a:r>
          </a:p>
          <a:p>
            <a:endParaRPr lang="nl-NL" dirty="0"/>
          </a:p>
          <a:p>
            <a:r>
              <a:rPr lang="nl-NL" dirty="0"/>
              <a:t>Welke  eisen stelt het  begeleiden van  een </a:t>
            </a:r>
            <a:r>
              <a:rPr lang="nl-NL" dirty="0" err="1"/>
              <a:t>mystery-les</a:t>
            </a:r>
            <a:r>
              <a:rPr lang="nl-NL" dirty="0"/>
              <a:t>  aan de docent?</a:t>
            </a:r>
          </a:p>
          <a:p>
            <a:endParaRPr lang="nl-NL" dirty="0"/>
          </a:p>
          <a:p>
            <a:endParaRPr lang="nl-NL" dirty="0"/>
          </a:p>
        </p:txBody>
      </p:sp>
    </p:spTree>
    <p:extLst>
      <p:ext uri="{BB962C8B-B14F-4D97-AF65-F5344CB8AC3E}">
        <p14:creationId xmlns:p14="http://schemas.microsoft.com/office/powerpoint/2010/main" val="45078806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a:xfrm>
            <a:off x="900003" y="992662"/>
            <a:ext cx="11047651" cy="608961"/>
          </a:xfrm>
        </p:spPr>
        <p:txBody>
          <a:bodyPr/>
          <a:lstStyle/>
          <a:p>
            <a:r>
              <a:rPr lang="nl-NL" dirty="0"/>
              <a:t>Aandachtspunten voorbereiding </a:t>
            </a:r>
          </a:p>
        </p:txBody>
      </p:sp>
      <p:sp>
        <p:nvSpPr>
          <p:cNvPr id="11267" name="Tijdelijke aanduiding voor inhoud 2"/>
          <p:cNvSpPr>
            <a:spLocks noGrp="1"/>
          </p:cNvSpPr>
          <p:nvPr>
            <p:ph idx="1"/>
          </p:nvPr>
        </p:nvSpPr>
        <p:spPr/>
        <p:txBody>
          <a:bodyPr/>
          <a:lstStyle/>
          <a:p>
            <a:r>
              <a:rPr lang="nl-NL" sz="2844" dirty="0">
                <a:solidFill>
                  <a:srgbClr val="C00000"/>
                </a:solidFill>
                <a:latin typeface="Calibri" pitchFamily="34" charset="0"/>
              </a:rPr>
              <a:t>Groepjes </a:t>
            </a:r>
          </a:p>
          <a:p>
            <a:r>
              <a:rPr lang="nl-NL" sz="2844" dirty="0">
                <a:latin typeface="Calibri" pitchFamily="34" charset="0"/>
              </a:rPr>
              <a:t>Groepjes van 3 (of 4) leerlingen werken goed.</a:t>
            </a:r>
          </a:p>
          <a:p>
            <a:r>
              <a:rPr lang="nl-NL" dirty="0">
                <a:latin typeface="Calibri" pitchFamily="34" charset="0"/>
              </a:rPr>
              <a:t>Zorg dat ze aan een tafel of aangeschoven tafels zitten.</a:t>
            </a:r>
          </a:p>
          <a:p>
            <a:r>
              <a:rPr lang="nl-NL" dirty="0">
                <a:latin typeface="Calibri" pitchFamily="34" charset="0"/>
              </a:rPr>
              <a:t>Rekening gehouden met specifieke zorgleerlingen in de klas.</a:t>
            </a:r>
          </a:p>
          <a:p>
            <a:endParaRPr lang="nl-NL" dirty="0">
              <a:latin typeface="Calibri" pitchFamily="34" charset="0"/>
            </a:endParaRPr>
          </a:p>
          <a:p>
            <a:r>
              <a:rPr lang="nl-NL" sz="2844" dirty="0">
                <a:solidFill>
                  <a:srgbClr val="C00000"/>
                </a:solidFill>
                <a:latin typeface="Calibri" pitchFamily="34" charset="0"/>
              </a:rPr>
              <a:t>Materiaal </a:t>
            </a:r>
          </a:p>
          <a:p>
            <a:r>
              <a:rPr lang="nl-NL" sz="2844" dirty="0">
                <a:latin typeface="Calibri" pitchFamily="34" charset="0"/>
              </a:rPr>
              <a:t>Zijn de teksten begrijpelijk geschreven?</a:t>
            </a:r>
          </a:p>
          <a:p>
            <a:r>
              <a:rPr lang="nl-NL" sz="2844" dirty="0">
                <a:latin typeface="Calibri" pitchFamily="34" charset="0"/>
              </a:rPr>
              <a:t>Is de lettergrootte in orde?</a:t>
            </a:r>
          </a:p>
          <a:p>
            <a:r>
              <a:rPr lang="nl-NL" sz="2844" dirty="0">
                <a:latin typeface="Calibri" pitchFamily="34" charset="0"/>
              </a:rPr>
              <a:t>Zijn er niet teveel / te weinig kaartjes?</a:t>
            </a:r>
          </a:p>
          <a:p>
            <a:endParaRPr lang="nl-NL" sz="2844" dirty="0">
              <a:latin typeface="Calibri" pitchFamily="34" charset="0"/>
            </a:endParaRPr>
          </a:p>
          <a:p>
            <a:r>
              <a:rPr lang="nl-NL" sz="2844" dirty="0">
                <a:solidFill>
                  <a:srgbClr val="C00000"/>
                </a:solidFill>
                <a:latin typeface="Calibri" pitchFamily="34" charset="0"/>
              </a:rPr>
              <a:t>Inhoud</a:t>
            </a:r>
          </a:p>
          <a:p>
            <a:r>
              <a:rPr lang="nl-NL" sz="2844" dirty="0">
                <a:latin typeface="Calibri" pitchFamily="34" charset="0"/>
              </a:rPr>
              <a:t>Op niveau, niet te veel of te weinig informatie, niet te complex?  </a:t>
            </a:r>
          </a:p>
          <a:p>
            <a:r>
              <a:rPr lang="nl-NL" sz="2844" dirty="0">
                <a:latin typeface="Calibri" pitchFamily="34" charset="0"/>
              </a:rPr>
              <a:t>Is er voldoende uitdaging voor de meer begaafde leerling?</a:t>
            </a:r>
          </a:p>
          <a:p>
            <a:endParaRPr lang="nl-NL" sz="2844" dirty="0">
              <a:latin typeface="Calibri" pitchFamily="34" charset="0"/>
            </a:endParaRPr>
          </a:p>
          <a:p>
            <a:endParaRPr lang="nl-NL" sz="2844" dirty="0"/>
          </a:p>
          <a:p>
            <a:endParaRPr lang="nl-NL" dirty="0"/>
          </a:p>
        </p:txBody>
      </p:sp>
    </p:spTree>
    <p:extLst>
      <p:ext uri="{BB962C8B-B14F-4D97-AF65-F5344CB8AC3E}">
        <p14:creationId xmlns:p14="http://schemas.microsoft.com/office/powerpoint/2010/main" val="897775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00003" y="577634"/>
            <a:ext cx="11047651" cy="819191"/>
          </a:xfrm>
        </p:spPr>
        <p:txBody>
          <a:bodyPr/>
          <a:lstStyle/>
          <a:p>
            <a:r>
              <a:rPr lang="nl-NL" dirty="0"/>
              <a:t> Aandachtspunten voor begeleiding</a:t>
            </a:r>
          </a:p>
        </p:txBody>
      </p:sp>
      <p:sp>
        <p:nvSpPr>
          <p:cNvPr id="3" name="Tijdelijke aanduiding voor inhoud 2"/>
          <p:cNvSpPr>
            <a:spLocks noGrp="1"/>
          </p:cNvSpPr>
          <p:nvPr>
            <p:ph idx="1"/>
          </p:nvPr>
        </p:nvSpPr>
        <p:spPr>
          <a:xfrm>
            <a:off x="900003" y="1601623"/>
            <a:ext cx="11047651" cy="6860725"/>
          </a:xfrm>
        </p:spPr>
        <p:txBody>
          <a:bodyPr/>
          <a:lstStyle/>
          <a:p>
            <a:r>
              <a:rPr lang="nl-NL" dirty="0">
                <a:latin typeface="Calibri" pitchFamily="34" charset="0"/>
              </a:rPr>
              <a:t>Stel een duidelijk ‘</a:t>
            </a:r>
            <a:r>
              <a:rPr lang="nl-NL" dirty="0" err="1">
                <a:solidFill>
                  <a:srgbClr val="C00000"/>
                </a:solidFill>
                <a:latin typeface="Calibri" pitchFamily="34" charset="0"/>
              </a:rPr>
              <a:t>denkvaardigheids-doel</a:t>
            </a:r>
            <a:r>
              <a:rPr lang="nl-NL" dirty="0">
                <a:solidFill>
                  <a:srgbClr val="C00000"/>
                </a:solidFill>
                <a:latin typeface="Calibri" pitchFamily="34" charset="0"/>
              </a:rPr>
              <a:t>’</a:t>
            </a:r>
            <a:r>
              <a:rPr lang="nl-NL" dirty="0">
                <a:latin typeface="Calibri" pitchFamily="34" charset="0"/>
              </a:rPr>
              <a:t> voor de mysterieles:</a:t>
            </a:r>
          </a:p>
          <a:p>
            <a:pPr lvl="2"/>
            <a:r>
              <a:rPr lang="nl-NL" dirty="0">
                <a:latin typeface="Calibri" pitchFamily="34" charset="0"/>
              </a:rPr>
              <a:t>Classificeren,  relateren ( </a:t>
            </a:r>
            <a:r>
              <a:rPr lang="nl-NL" dirty="0" err="1">
                <a:latin typeface="Calibri" pitchFamily="34" charset="0"/>
              </a:rPr>
              <a:t>oorzaak-gevolg</a:t>
            </a:r>
            <a:r>
              <a:rPr lang="nl-NL" dirty="0">
                <a:latin typeface="Calibri" pitchFamily="34" charset="0"/>
              </a:rPr>
              <a:t> denken ),  argumenteren</a:t>
            </a:r>
          </a:p>
          <a:p>
            <a:pPr lvl="2"/>
            <a:r>
              <a:rPr lang="nl-NL" dirty="0">
                <a:latin typeface="Calibri" pitchFamily="34" charset="0"/>
              </a:rPr>
              <a:t>wisselen van schaal,  perspectiefwisseling</a:t>
            </a:r>
            <a:endParaRPr lang="nl-NL" sz="2844" dirty="0">
              <a:latin typeface="Calibri" pitchFamily="34" charset="0"/>
            </a:endParaRPr>
          </a:p>
          <a:p>
            <a:endParaRPr lang="nl-NL" sz="2844" dirty="0">
              <a:latin typeface="Calibri" pitchFamily="34" charset="0"/>
            </a:endParaRPr>
          </a:p>
          <a:p>
            <a:r>
              <a:rPr lang="nl-NL" sz="2844" dirty="0">
                <a:latin typeface="Calibri" pitchFamily="34" charset="0"/>
              </a:rPr>
              <a:t>Geef evt. </a:t>
            </a:r>
            <a:r>
              <a:rPr lang="nl-NL" sz="2844" dirty="0">
                <a:solidFill>
                  <a:srgbClr val="C00000"/>
                </a:solidFill>
                <a:latin typeface="Calibri" pitchFamily="34" charset="0"/>
              </a:rPr>
              <a:t>werkbladen/ schema</a:t>
            </a:r>
            <a:r>
              <a:rPr lang="nl-NL" sz="2844" dirty="0">
                <a:latin typeface="Calibri" pitchFamily="34" charset="0"/>
              </a:rPr>
              <a:t>’s  als ondersteuning.</a:t>
            </a:r>
          </a:p>
          <a:p>
            <a:pPr>
              <a:buNone/>
            </a:pPr>
            <a:endParaRPr lang="nl-NL" sz="2844" dirty="0">
              <a:latin typeface="Calibri" pitchFamily="34" charset="0"/>
            </a:endParaRPr>
          </a:p>
          <a:p>
            <a:r>
              <a:rPr lang="nl-NL" sz="2844" dirty="0">
                <a:solidFill>
                  <a:srgbClr val="C00000"/>
                </a:solidFill>
                <a:latin typeface="Calibri" pitchFamily="34" charset="0"/>
              </a:rPr>
              <a:t>Afstand nemen</a:t>
            </a:r>
            <a:r>
              <a:rPr lang="nl-NL" sz="2844" dirty="0">
                <a:latin typeface="Calibri" pitchFamily="34" charset="0"/>
              </a:rPr>
              <a:t>,  rondlopen, luisteren, kijken</a:t>
            </a:r>
          </a:p>
          <a:p>
            <a:pPr lvl="1"/>
            <a:r>
              <a:rPr lang="nl-NL" sz="2844" dirty="0">
                <a:latin typeface="Calibri" pitchFamily="34" charset="0"/>
              </a:rPr>
              <a:t>Informatie  voor klassikale bespreking</a:t>
            </a:r>
          </a:p>
          <a:p>
            <a:pPr lvl="1"/>
            <a:r>
              <a:rPr lang="nl-NL" sz="2844" dirty="0">
                <a:latin typeface="Calibri" pitchFamily="34" charset="0"/>
              </a:rPr>
              <a:t>Input voor </a:t>
            </a:r>
            <a:r>
              <a:rPr lang="nl-NL" sz="2844" dirty="0" err="1">
                <a:latin typeface="Calibri" pitchFamily="34" charset="0"/>
              </a:rPr>
              <a:t>scaffolding</a:t>
            </a:r>
            <a:r>
              <a:rPr lang="nl-NL" sz="2844" dirty="0">
                <a:latin typeface="Calibri" pitchFamily="34" charset="0"/>
              </a:rPr>
              <a:t>: diagnose,  hulpvragen,  controle</a:t>
            </a:r>
          </a:p>
          <a:p>
            <a:pPr>
              <a:buNone/>
            </a:pPr>
            <a:r>
              <a:rPr lang="en-US" sz="3413" dirty="0">
                <a:solidFill>
                  <a:srgbClr val="C00000"/>
                </a:solidFill>
                <a:latin typeface="Calibri" pitchFamily="34" charset="0"/>
              </a:rPr>
              <a:t>		</a:t>
            </a:r>
            <a:r>
              <a:rPr lang="en-US" dirty="0" err="1">
                <a:solidFill>
                  <a:srgbClr val="C00000"/>
                </a:solidFill>
                <a:latin typeface="Calibri" pitchFamily="34" charset="0"/>
              </a:rPr>
              <a:t>Geef</a:t>
            </a:r>
            <a:r>
              <a:rPr lang="en-US" dirty="0">
                <a:solidFill>
                  <a:srgbClr val="C00000"/>
                </a:solidFill>
                <a:latin typeface="Calibri" pitchFamily="34" charset="0"/>
              </a:rPr>
              <a:t> </a:t>
            </a:r>
            <a:r>
              <a:rPr lang="en-US" dirty="0" err="1">
                <a:solidFill>
                  <a:srgbClr val="C00000"/>
                </a:solidFill>
                <a:latin typeface="Calibri" pitchFamily="34" charset="0"/>
              </a:rPr>
              <a:t>geen</a:t>
            </a:r>
            <a:r>
              <a:rPr lang="en-US" dirty="0">
                <a:solidFill>
                  <a:srgbClr val="C00000"/>
                </a:solidFill>
                <a:latin typeface="Calibri" pitchFamily="34" charset="0"/>
              </a:rPr>
              <a:t> </a:t>
            </a:r>
            <a:r>
              <a:rPr lang="en-US" dirty="0" err="1">
                <a:solidFill>
                  <a:srgbClr val="C00000"/>
                </a:solidFill>
                <a:latin typeface="Calibri" pitchFamily="34" charset="0"/>
              </a:rPr>
              <a:t>antwoorden</a:t>
            </a:r>
            <a:r>
              <a:rPr lang="en-US" dirty="0">
                <a:solidFill>
                  <a:srgbClr val="C00000"/>
                </a:solidFill>
                <a:latin typeface="Calibri" pitchFamily="34" charset="0"/>
              </a:rPr>
              <a:t> (</a:t>
            </a:r>
            <a:r>
              <a:rPr lang="en-US" dirty="0" err="1">
                <a:solidFill>
                  <a:srgbClr val="C00000"/>
                </a:solidFill>
                <a:latin typeface="Calibri" pitchFamily="34" charset="0"/>
              </a:rPr>
              <a:t>weg</a:t>
            </a:r>
            <a:r>
              <a:rPr lang="en-US" dirty="0">
                <a:solidFill>
                  <a:srgbClr val="C00000"/>
                </a:solidFill>
                <a:latin typeface="Calibri" pitchFamily="34" charset="0"/>
              </a:rPr>
              <a:t>)  </a:t>
            </a:r>
            <a:r>
              <a:rPr lang="en-US" dirty="0" err="1">
                <a:latin typeface="Calibri" pitchFamily="34" charset="0"/>
              </a:rPr>
              <a:t>stel</a:t>
            </a:r>
            <a:r>
              <a:rPr lang="en-US" dirty="0">
                <a:latin typeface="Calibri" pitchFamily="34" charset="0"/>
              </a:rPr>
              <a:t> </a:t>
            </a:r>
            <a:r>
              <a:rPr lang="en-US" dirty="0" err="1">
                <a:latin typeface="Calibri" pitchFamily="34" charset="0"/>
              </a:rPr>
              <a:t>vragen</a:t>
            </a:r>
            <a:r>
              <a:rPr lang="en-US" dirty="0">
                <a:latin typeface="Calibri" pitchFamily="34" charset="0"/>
              </a:rPr>
              <a:t>,  </a:t>
            </a:r>
            <a:r>
              <a:rPr lang="en-US" dirty="0" err="1">
                <a:latin typeface="Calibri" pitchFamily="34" charset="0"/>
              </a:rPr>
              <a:t>stimuleer</a:t>
            </a:r>
            <a:r>
              <a:rPr lang="en-US" dirty="0">
                <a:latin typeface="Calibri" pitchFamily="34" charset="0"/>
              </a:rPr>
              <a:t> </a:t>
            </a:r>
            <a:r>
              <a:rPr lang="en-US" dirty="0" err="1">
                <a:latin typeface="Calibri" pitchFamily="34" charset="0"/>
              </a:rPr>
              <a:t>een</a:t>
            </a:r>
            <a:r>
              <a:rPr lang="en-US" dirty="0">
                <a:latin typeface="Calibri" pitchFamily="34" charset="0"/>
              </a:rPr>
              <a:t> </a:t>
            </a:r>
            <a:r>
              <a:rPr lang="en-US" dirty="0" err="1">
                <a:latin typeface="Calibri" pitchFamily="34" charset="0"/>
              </a:rPr>
              <a:t>andere</a:t>
            </a:r>
            <a:r>
              <a:rPr lang="en-US" dirty="0">
                <a:latin typeface="Calibri" pitchFamily="34" charset="0"/>
              </a:rPr>
              <a:t> 	</a:t>
            </a:r>
            <a:r>
              <a:rPr lang="en-US" dirty="0" err="1">
                <a:latin typeface="Calibri" pitchFamily="34" charset="0"/>
              </a:rPr>
              <a:t>ordening</a:t>
            </a:r>
            <a:r>
              <a:rPr lang="en-US" dirty="0">
                <a:latin typeface="Calibri" pitchFamily="34" charset="0"/>
              </a:rPr>
              <a:t> van </a:t>
            </a:r>
            <a:r>
              <a:rPr lang="en-US" dirty="0" err="1">
                <a:latin typeface="Calibri" pitchFamily="34" charset="0"/>
              </a:rPr>
              <a:t>vragen</a:t>
            </a:r>
            <a:r>
              <a:rPr lang="en-US" dirty="0">
                <a:latin typeface="Calibri" pitchFamily="34" charset="0"/>
              </a:rPr>
              <a:t> </a:t>
            </a:r>
            <a:endParaRPr lang="nl-NL" dirty="0">
              <a:latin typeface="Calibri" pitchFamily="34" charset="0"/>
            </a:endParaRPr>
          </a:p>
          <a:p>
            <a:pPr lvl="1"/>
            <a:endParaRPr lang="nl-NL" sz="2844" dirty="0">
              <a:latin typeface="Calibri" pitchFamily="34" charset="0"/>
            </a:endParaRPr>
          </a:p>
          <a:p>
            <a:pPr marL="255090" lvl="1" indent="-255090">
              <a:buFont typeface="Arial" pitchFamily="34" charset="0"/>
              <a:buChar char="•"/>
            </a:pPr>
            <a:r>
              <a:rPr lang="nl-NL" sz="2844" dirty="0">
                <a:solidFill>
                  <a:srgbClr val="C00000"/>
                </a:solidFill>
                <a:latin typeface="Calibri" pitchFamily="34" charset="0"/>
              </a:rPr>
              <a:t>Klassikale tussenbesprekingen</a:t>
            </a:r>
            <a:r>
              <a:rPr lang="nl-NL" sz="2844" dirty="0">
                <a:latin typeface="Calibri" pitchFamily="34" charset="0"/>
              </a:rPr>
              <a:t> invoegen</a:t>
            </a:r>
          </a:p>
          <a:p>
            <a:pPr marL="887453" lvl="2" indent="-487604">
              <a:buFontTx/>
              <a:buChar char="-"/>
            </a:pPr>
            <a:r>
              <a:rPr lang="nl-NL" sz="2844" dirty="0">
                <a:latin typeface="Calibri" pitchFamily="34" charset="0"/>
              </a:rPr>
              <a:t>Werkwijze / aanpak  inventariseren</a:t>
            </a:r>
          </a:p>
          <a:p>
            <a:pPr marL="887453" lvl="2" indent="-487604">
              <a:buFontTx/>
              <a:buChar char="-"/>
            </a:pPr>
            <a:r>
              <a:rPr lang="nl-NL" sz="2844" dirty="0">
                <a:latin typeface="Calibri" pitchFamily="34" charset="0"/>
              </a:rPr>
              <a:t>Eerste resultaten inventariseren </a:t>
            </a:r>
            <a:r>
              <a:rPr lang="nl-NL" sz="2844" dirty="0">
                <a:latin typeface="Calibri" pitchFamily="34" charset="0"/>
                <a:sym typeface="Wingdings" panose="05000000000000000000" pitchFamily="2" charset="2"/>
              </a:rPr>
              <a:t> verdieping stimuleren</a:t>
            </a:r>
            <a:endParaRPr lang="nl-NL" sz="2844" dirty="0">
              <a:latin typeface="Calibri" pitchFamily="34" charset="0"/>
            </a:endParaRPr>
          </a:p>
          <a:p>
            <a:pPr marL="887453" lvl="2" indent="-487604">
              <a:buFontTx/>
              <a:buChar char="-"/>
            </a:pPr>
            <a:endParaRPr lang="nl-NL" sz="2844" dirty="0">
              <a:latin typeface="Calibri" pitchFamily="34" charset="0"/>
            </a:endParaRPr>
          </a:p>
          <a:p>
            <a:pPr marL="654939" lvl="2" indent="-255090"/>
            <a:endParaRPr lang="nl-NL" dirty="0"/>
          </a:p>
          <a:p>
            <a:pPr lvl="1"/>
            <a:endParaRPr lang="nl-NL" dirty="0"/>
          </a:p>
          <a:p>
            <a:pPr lvl="1"/>
            <a:endParaRPr lang="nl-NL" dirty="0"/>
          </a:p>
          <a:p>
            <a:pPr lvl="1">
              <a:buNone/>
            </a:pPr>
            <a:endParaRPr lang="nl-NL" dirty="0"/>
          </a:p>
          <a:p>
            <a:pPr lvl="1">
              <a:buNone/>
            </a:pPr>
            <a:r>
              <a:rPr lang="nl-NL" dirty="0"/>
              <a:t> </a:t>
            </a:r>
          </a:p>
        </p:txBody>
      </p:sp>
    </p:spTree>
    <p:extLst>
      <p:ext uri="{BB962C8B-B14F-4D97-AF65-F5344CB8AC3E}">
        <p14:creationId xmlns:p14="http://schemas.microsoft.com/office/powerpoint/2010/main" val="283472385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00003" y="782432"/>
            <a:ext cx="11047651" cy="614393"/>
          </a:xfrm>
        </p:spPr>
        <p:txBody>
          <a:bodyPr/>
          <a:lstStyle/>
          <a:p>
            <a:r>
              <a:rPr lang="nl-NL" dirty="0" err="1">
                <a:solidFill>
                  <a:srgbClr val="C00000"/>
                </a:solidFill>
              </a:rPr>
              <a:t>Mystery</a:t>
            </a:r>
            <a:r>
              <a:rPr lang="nl-NL" dirty="0">
                <a:solidFill>
                  <a:srgbClr val="C00000"/>
                </a:solidFill>
              </a:rPr>
              <a:t>, richtlijnen  voor ontwerp</a:t>
            </a:r>
          </a:p>
        </p:txBody>
      </p:sp>
      <p:sp>
        <p:nvSpPr>
          <p:cNvPr id="3" name="Tijdelijke aanduiding voor inhoud 2"/>
          <p:cNvSpPr>
            <a:spLocks noGrp="1"/>
          </p:cNvSpPr>
          <p:nvPr>
            <p:ph idx="1"/>
          </p:nvPr>
        </p:nvSpPr>
        <p:spPr>
          <a:xfrm>
            <a:off x="767269" y="1396825"/>
            <a:ext cx="11847935" cy="7065522"/>
          </a:xfrm>
        </p:spPr>
        <p:txBody>
          <a:bodyPr/>
          <a:lstStyle/>
          <a:p>
            <a:r>
              <a:rPr lang="nl-NL" sz="2844" dirty="0">
                <a:latin typeface="Calibri" pitchFamily="34" charset="0"/>
              </a:rPr>
              <a:t>Kies een onderwerp / lees het krantenartikel</a:t>
            </a:r>
          </a:p>
          <a:p>
            <a:pPr lvl="1">
              <a:buFontTx/>
              <a:buChar char="-"/>
            </a:pPr>
            <a:r>
              <a:rPr lang="nl-NL" sz="2275" dirty="0">
                <a:latin typeface="Calibri" pitchFamily="34" charset="0"/>
              </a:rPr>
              <a:t>Relatie met menselijk handelen, krantenberichten met (</a:t>
            </a:r>
            <a:r>
              <a:rPr lang="nl-NL" sz="2275" dirty="0" err="1">
                <a:latin typeface="Calibri" pitchFamily="34" charset="0"/>
              </a:rPr>
              <a:t>bedrijfs</a:t>
            </a:r>
            <a:r>
              <a:rPr lang="nl-NL" sz="2275" dirty="0">
                <a:latin typeface="Calibri" pitchFamily="34" charset="0"/>
              </a:rPr>
              <a:t>)economische inhoud</a:t>
            </a:r>
          </a:p>
          <a:p>
            <a:pPr lvl="1">
              <a:buFontTx/>
              <a:buChar char="-"/>
            </a:pPr>
            <a:endParaRPr lang="nl-NL" sz="2275" dirty="0">
              <a:latin typeface="Calibri" pitchFamily="34" charset="0"/>
            </a:endParaRPr>
          </a:p>
          <a:p>
            <a:r>
              <a:rPr lang="nl-NL" sz="2844" dirty="0">
                <a:latin typeface="Calibri" pitchFamily="34" charset="0"/>
              </a:rPr>
              <a:t>Formuleer een open (divergente) vraag bij dit onderwerp / krantenbericht.</a:t>
            </a:r>
          </a:p>
          <a:p>
            <a:pPr lvl="1"/>
            <a:r>
              <a:rPr lang="nl-NL" sz="2275" dirty="0">
                <a:latin typeface="Calibri" pitchFamily="34" charset="0"/>
              </a:rPr>
              <a:t>  verklarend, voorspellend, waarderend, adviserend/ probleemoplossend</a:t>
            </a:r>
          </a:p>
          <a:p>
            <a:pPr lvl="1">
              <a:buFontTx/>
              <a:buChar char="-"/>
            </a:pPr>
            <a:endParaRPr lang="nl-NL" sz="2275" dirty="0">
              <a:latin typeface="Calibri" pitchFamily="34" charset="0"/>
            </a:endParaRPr>
          </a:p>
          <a:p>
            <a:r>
              <a:rPr lang="nl-NL" sz="2844" dirty="0">
                <a:latin typeface="Calibri" pitchFamily="34" charset="0"/>
              </a:rPr>
              <a:t>Kies een  relevante (vakspecifieke) benadering, werkwijze, theorie en een passende  maatschappelijke en ruimtelijke context  </a:t>
            </a:r>
          </a:p>
          <a:p>
            <a:pPr lvl="1"/>
            <a:endParaRPr lang="nl-NL" sz="2844" dirty="0">
              <a:latin typeface="Calibri" pitchFamily="34" charset="0"/>
            </a:endParaRPr>
          </a:p>
          <a:p>
            <a:r>
              <a:rPr lang="nl-NL" sz="2844" dirty="0">
                <a:latin typeface="Calibri" pitchFamily="34" charset="0"/>
              </a:rPr>
              <a:t>Lees het krantenbericht nog eens door, nu vanuit de benadering en  concepten die je wilt  gebruiken</a:t>
            </a:r>
          </a:p>
          <a:p>
            <a:endParaRPr lang="nl-NL" sz="2844" dirty="0">
              <a:latin typeface="Calibri" pitchFamily="34" charset="0"/>
            </a:endParaRPr>
          </a:p>
          <a:p>
            <a:r>
              <a:rPr lang="nl-NL" sz="2844" dirty="0">
                <a:latin typeface="Calibri" pitchFamily="34" charset="0"/>
              </a:rPr>
              <a:t> Classificeer de  gevonden  kreten en aanwijzingen. </a:t>
            </a:r>
          </a:p>
          <a:p>
            <a:pPr lvl="1"/>
            <a:r>
              <a:rPr lang="nl-NL" sz="2275" dirty="0">
                <a:latin typeface="Calibri" pitchFamily="34" charset="0"/>
              </a:rPr>
              <a:t>Aanleiding / gebeurtenis,  uitspraken  of handelingen van actoren, persoonlijke, bedrijfsmatige of overheidscontext,, (niet –relevante informatie)</a:t>
            </a:r>
          </a:p>
          <a:p>
            <a:pPr lvl="1"/>
            <a:endParaRPr lang="nl-NL" sz="2844" dirty="0">
              <a:latin typeface="Calibri" pitchFamily="34" charset="0"/>
            </a:endParaRPr>
          </a:p>
          <a:p>
            <a:r>
              <a:rPr lang="nl-NL" sz="2844" dirty="0">
                <a:latin typeface="Calibri" pitchFamily="34" charset="0"/>
              </a:rPr>
              <a:t> Maak een set  concept- kaartjes </a:t>
            </a:r>
          </a:p>
          <a:p>
            <a:endParaRPr lang="nl-NL" sz="2844" dirty="0">
              <a:latin typeface="Calibri" pitchFamily="34" charset="0"/>
            </a:endParaRPr>
          </a:p>
          <a:p>
            <a:endParaRPr lang="nl-NL" dirty="0">
              <a:solidFill>
                <a:schemeClr val="bg1"/>
              </a:solidFill>
            </a:endParaRPr>
          </a:p>
        </p:txBody>
      </p:sp>
    </p:spTree>
    <p:extLst>
      <p:ext uri="{BB962C8B-B14F-4D97-AF65-F5344CB8AC3E}">
        <p14:creationId xmlns:p14="http://schemas.microsoft.com/office/powerpoint/2010/main" val="189394298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00003" y="475235"/>
            <a:ext cx="11047651" cy="614393"/>
          </a:xfrm>
        </p:spPr>
        <p:txBody>
          <a:bodyPr/>
          <a:lstStyle/>
          <a:p>
            <a:r>
              <a:rPr lang="nl-NL" dirty="0"/>
              <a:t> Aandachtspunten nabespreking</a:t>
            </a:r>
            <a:endParaRPr lang="nl-NL" sz="1991" b="0" dirty="0"/>
          </a:p>
        </p:txBody>
      </p:sp>
      <p:sp>
        <p:nvSpPr>
          <p:cNvPr id="3" name="Tijdelijke aanduiding voor inhoud 2"/>
          <p:cNvSpPr>
            <a:spLocks noGrp="1"/>
          </p:cNvSpPr>
          <p:nvPr>
            <p:ph idx="1"/>
          </p:nvPr>
        </p:nvSpPr>
        <p:spPr>
          <a:xfrm>
            <a:off x="562471" y="1192028"/>
            <a:ext cx="11775871" cy="7372719"/>
          </a:xfrm>
        </p:spPr>
        <p:txBody>
          <a:bodyPr/>
          <a:lstStyle/>
          <a:p>
            <a:r>
              <a:rPr lang="nl-NL" sz="2844" dirty="0">
                <a:solidFill>
                  <a:srgbClr val="C00000"/>
                </a:solidFill>
                <a:latin typeface="Calibri" pitchFamily="34" charset="0"/>
              </a:rPr>
              <a:t>Neem  voldoende tijd</a:t>
            </a:r>
            <a:r>
              <a:rPr lang="nl-NL" sz="2844" dirty="0">
                <a:latin typeface="Calibri" pitchFamily="34" charset="0"/>
              </a:rPr>
              <a:t>.  Ten minste 10 minuten</a:t>
            </a:r>
          </a:p>
          <a:p>
            <a:endParaRPr lang="nl-NL" sz="2844" dirty="0">
              <a:latin typeface="Calibri" pitchFamily="34" charset="0"/>
            </a:endParaRPr>
          </a:p>
          <a:p>
            <a:r>
              <a:rPr lang="nl-NL" sz="2844" dirty="0">
                <a:solidFill>
                  <a:srgbClr val="C00000"/>
                </a:solidFill>
                <a:latin typeface="Calibri" pitchFamily="34" charset="0"/>
              </a:rPr>
              <a:t>Frame and Focus</a:t>
            </a:r>
            <a:r>
              <a:rPr lang="nl-NL" sz="2844" dirty="0">
                <a:latin typeface="Calibri" pitchFamily="34" charset="0"/>
              </a:rPr>
              <a:t> </a:t>
            </a:r>
          </a:p>
          <a:p>
            <a:pPr lvl="1"/>
            <a:r>
              <a:rPr lang="nl-NL" sz="2702" dirty="0">
                <a:latin typeface="Calibri" pitchFamily="34" charset="0"/>
              </a:rPr>
              <a:t>Bedenk van te voren waar je de nabespreking op wilt richten. Vertel de leerlingen wat je met het gesprek  wilt bereiken.</a:t>
            </a:r>
          </a:p>
          <a:p>
            <a:pPr lvl="1"/>
            <a:r>
              <a:rPr lang="nl-NL" sz="2702" dirty="0">
                <a:latin typeface="Calibri" pitchFamily="34" charset="0"/>
              </a:rPr>
              <a:t>Begin bij  de reconstructie van  ‘het verhaal’. Laat groepen  presenteren en aanvullen.</a:t>
            </a:r>
          </a:p>
          <a:p>
            <a:pPr lvl="1"/>
            <a:r>
              <a:rPr lang="nl-NL" sz="2702" dirty="0">
                <a:latin typeface="Calibri" pitchFamily="34" charset="0"/>
              </a:rPr>
              <a:t>Daarna  de diepte in:  bijv. oorzaak – gevolg – probleem, directe en indirecte oorzaken, menselijke en natuurlijke  oorzaken, enz.</a:t>
            </a:r>
          </a:p>
          <a:p>
            <a:pPr lvl="1"/>
            <a:r>
              <a:rPr lang="nl-NL" sz="2702" dirty="0">
                <a:latin typeface="Calibri" pitchFamily="34" charset="0"/>
              </a:rPr>
              <a:t>Eindigen met mogelijkheden tot transfer van kennis</a:t>
            </a:r>
          </a:p>
          <a:p>
            <a:pPr lvl="1"/>
            <a:endParaRPr lang="nl-NL" sz="2844" dirty="0">
              <a:latin typeface="Calibri" pitchFamily="34" charset="0"/>
            </a:endParaRPr>
          </a:p>
          <a:p>
            <a:r>
              <a:rPr lang="nl-NL" sz="2844" dirty="0">
                <a:solidFill>
                  <a:srgbClr val="C00000"/>
                </a:solidFill>
                <a:latin typeface="Calibri" pitchFamily="34" charset="0"/>
              </a:rPr>
              <a:t>Streef naar een plausibele redenering</a:t>
            </a:r>
          </a:p>
          <a:p>
            <a:pPr marL="507921" lvl="3" indent="347643"/>
            <a:r>
              <a:rPr lang="nl-NL" sz="2702" dirty="0">
                <a:latin typeface="Calibri" pitchFamily="34" charset="0"/>
              </a:rPr>
              <a:t>Gespreksleider:  samenvatten,  doorvragen, verwijzen, problematiseren</a:t>
            </a:r>
          </a:p>
          <a:p>
            <a:pPr marL="507921" lvl="3" indent="347643"/>
            <a:r>
              <a:rPr lang="nl-NL" sz="2702" dirty="0">
                <a:latin typeface="Calibri" pitchFamily="34" charset="0"/>
              </a:rPr>
              <a:t> Stimuleer gebruik van vaktaal</a:t>
            </a:r>
          </a:p>
          <a:p>
            <a:pPr marL="507921" lvl="3" indent="347643"/>
            <a:r>
              <a:rPr lang="nl-NL" sz="2702" dirty="0">
                <a:latin typeface="Calibri" pitchFamily="34" charset="0"/>
              </a:rPr>
              <a:t> Stimuleer gebruik van  verbindingswoorden</a:t>
            </a:r>
          </a:p>
          <a:p>
            <a:pPr marL="507921" lvl="3" indent="383762"/>
            <a:r>
              <a:rPr lang="nl-NL" sz="2702" dirty="0">
                <a:latin typeface="Calibri" pitchFamily="34" charset="0"/>
              </a:rPr>
              <a:t> </a:t>
            </a:r>
            <a:endParaRPr lang="nl-NL" dirty="0"/>
          </a:p>
          <a:p>
            <a:endParaRPr lang="nl-NL" dirty="0"/>
          </a:p>
        </p:txBody>
      </p:sp>
    </p:spTree>
    <p:extLst>
      <p:ext uri="{BB962C8B-B14F-4D97-AF65-F5344CB8AC3E}">
        <p14:creationId xmlns:p14="http://schemas.microsoft.com/office/powerpoint/2010/main" val="242344230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a:t>Afsluiting</a:t>
            </a:r>
          </a:p>
        </p:txBody>
      </p:sp>
      <p:sp>
        <p:nvSpPr>
          <p:cNvPr id="6" name="Tijdelijke aanduiding voor inhoud 5"/>
          <p:cNvSpPr>
            <a:spLocks noGrp="1"/>
          </p:cNvSpPr>
          <p:nvPr>
            <p:ph idx="1"/>
          </p:nvPr>
        </p:nvSpPr>
        <p:spPr/>
        <p:txBody>
          <a:bodyPr/>
          <a:lstStyle/>
          <a:p>
            <a:r>
              <a:rPr lang="nl-NL" dirty="0"/>
              <a:t>De mysterie en deze </a:t>
            </a:r>
            <a:r>
              <a:rPr lang="nl-NL" dirty="0" err="1"/>
              <a:t>powerpoint</a:t>
            </a:r>
            <a:r>
              <a:rPr lang="nl-NL" dirty="0"/>
              <a:t> is gebaseerd op materiaal ontwikkeld door Fer Hooghuis, oud-vakdidacticus Aardrijkskunde aan de Radboud Docenten Academie.</a:t>
            </a:r>
          </a:p>
          <a:p>
            <a:endParaRPr lang="nl-NL" dirty="0"/>
          </a:p>
          <a:p>
            <a:r>
              <a:rPr lang="nl-NL" dirty="0"/>
              <a:t>Een ander voorbeeld van een mysterie, gericht op bedrijfseconomie is de volgende: https://lerendenkenmeteconomie.nl/opdrachten/mysterie-controletechnische-functiescheiding/</a:t>
            </a:r>
          </a:p>
          <a:p>
            <a:endParaRPr lang="nl-NL" dirty="0"/>
          </a:p>
          <a:p>
            <a:pPr marL="0" indent="0">
              <a:buNone/>
            </a:pPr>
            <a:r>
              <a:rPr lang="nl-NL" dirty="0"/>
              <a:t>Bron:</a:t>
            </a:r>
          </a:p>
          <a:p>
            <a:pPr marL="0" indent="0">
              <a:buNone/>
            </a:pPr>
            <a:endParaRPr lang="nl-NL" dirty="0"/>
          </a:p>
          <a:p>
            <a:pPr marL="0" indent="0">
              <a:buNone/>
            </a:pPr>
            <a:r>
              <a:rPr lang="nl-NL" dirty="0">
                <a:hlinkClick r:id="rId2"/>
              </a:rPr>
              <a:t>https://docenten.geobronnen.com/index.php/2021/12/06/mysteries-to-support-geographical-relational-thinking/</a:t>
            </a: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4140457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nl-NL" dirty="0" err="1"/>
              <a:t>Mystery</a:t>
            </a:r>
            <a:r>
              <a:rPr lang="nl-NL" dirty="0"/>
              <a:t> </a:t>
            </a:r>
          </a:p>
        </p:txBody>
      </p:sp>
      <p:sp>
        <p:nvSpPr>
          <p:cNvPr id="9219" name="Tijdelijke aanduiding voor inhoud 2"/>
          <p:cNvSpPr>
            <a:spLocks noGrp="1"/>
          </p:cNvSpPr>
          <p:nvPr>
            <p:ph idx="1"/>
          </p:nvPr>
        </p:nvSpPr>
        <p:spPr>
          <a:xfrm>
            <a:off x="900003" y="1704023"/>
            <a:ext cx="11047651" cy="6374374"/>
          </a:xfrm>
        </p:spPr>
        <p:txBody>
          <a:bodyPr/>
          <a:lstStyle/>
          <a:p>
            <a:r>
              <a:rPr lang="nl-NL" sz="2844" dirty="0">
                <a:latin typeface="Calibri" pitchFamily="34" charset="0"/>
              </a:rPr>
              <a:t>Een mysterie is een </a:t>
            </a:r>
            <a:r>
              <a:rPr lang="nl-NL" sz="2844" dirty="0">
                <a:solidFill>
                  <a:srgbClr val="C00000"/>
                </a:solidFill>
                <a:latin typeface="Calibri" pitchFamily="34" charset="0"/>
              </a:rPr>
              <a:t>verzameling van (verschillende) gegevens</a:t>
            </a:r>
            <a:r>
              <a:rPr lang="nl-NL" sz="2844" dirty="0">
                <a:latin typeface="Calibri" pitchFamily="34" charset="0"/>
              </a:rPr>
              <a:t> die leerlingen (moeten) gebruiken om een </a:t>
            </a:r>
            <a:r>
              <a:rPr lang="nl-NL" sz="2844" dirty="0">
                <a:solidFill>
                  <a:srgbClr val="C00000"/>
                </a:solidFill>
                <a:latin typeface="Calibri" pitchFamily="34" charset="0"/>
              </a:rPr>
              <a:t>beredeneerd antwoord </a:t>
            </a:r>
            <a:r>
              <a:rPr lang="nl-NL" sz="2844" dirty="0">
                <a:latin typeface="Calibri" pitchFamily="34" charset="0"/>
              </a:rPr>
              <a:t>te geven op een </a:t>
            </a:r>
            <a:r>
              <a:rPr lang="nl-NL" sz="2844" dirty="0">
                <a:solidFill>
                  <a:srgbClr val="C00000"/>
                </a:solidFill>
                <a:latin typeface="Calibri" pitchFamily="34" charset="0"/>
              </a:rPr>
              <a:t>centrale vraag</a:t>
            </a:r>
            <a:r>
              <a:rPr lang="nl-NL" sz="2844" dirty="0">
                <a:latin typeface="Calibri" pitchFamily="34" charset="0"/>
              </a:rPr>
              <a:t>. </a:t>
            </a:r>
          </a:p>
          <a:p>
            <a:endParaRPr lang="nl-NL" sz="2844" dirty="0">
              <a:latin typeface="Calibri" pitchFamily="34" charset="0"/>
            </a:endParaRPr>
          </a:p>
          <a:p>
            <a:r>
              <a:rPr lang="nl-NL" sz="2844" dirty="0">
                <a:latin typeface="Calibri" pitchFamily="34" charset="0"/>
              </a:rPr>
              <a:t>	</a:t>
            </a:r>
            <a:r>
              <a:rPr lang="nl-NL" dirty="0" err="1">
                <a:latin typeface="Calibri" pitchFamily="34" charset="0"/>
              </a:rPr>
              <a:t>Probleemgestuurd</a:t>
            </a:r>
            <a:endParaRPr lang="nl-NL" dirty="0">
              <a:latin typeface="Calibri" pitchFamily="34" charset="0"/>
            </a:endParaRPr>
          </a:p>
          <a:p>
            <a:pPr lvl="1"/>
            <a:r>
              <a:rPr lang="nl-NL" dirty="0">
                <a:latin typeface="Calibri" pitchFamily="34" charset="0"/>
              </a:rPr>
              <a:t>	De vraag of het dilemma vormt de kern van een mysterie.</a:t>
            </a:r>
          </a:p>
          <a:p>
            <a:r>
              <a:rPr lang="nl-NL" dirty="0">
                <a:latin typeface="Calibri" pitchFamily="34" charset="0"/>
              </a:rPr>
              <a:t>	Authentiek</a:t>
            </a:r>
          </a:p>
          <a:p>
            <a:pPr lvl="1"/>
            <a:r>
              <a:rPr lang="nl-NL" dirty="0">
                <a:latin typeface="Calibri" pitchFamily="34" charset="0"/>
              </a:rPr>
              <a:t>	De mysterie is gebaseerd op levensechte situaties.</a:t>
            </a:r>
          </a:p>
          <a:p>
            <a:r>
              <a:rPr lang="nl-NL" dirty="0">
                <a:latin typeface="Calibri" pitchFamily="34" charset="0"/>
              </a:rPr>
              <a:t>	Eventueel te onderzoeken vanuit rollen</a:t>
            </a:r>
          </a:p>
          <a:p>
            <a:r>
              <a:rPr lang="nl-NL" dirty="0">
                <a:latin typeface="Calibri" pitchFamily="34" charset="0"/>
              </a:rPr>
              <a:t>	Formulering en informatie afgestemd op leeftijd en niveau.</a:t>
            </a:r>
          </a:p>
          <a:p>
            <a:endParaRPr lang="nl-NL" sz="2844" dirty="0">
              <a:latin typeface="Calibri" pitchFamily="34" charset="0"/>
            </a:endParaRPr>
          </a:p>
          <a:p>
            <a:r>
              <a:rPr lang="nl-NL" sz="2844" dirty="0">
                <a:latin typeface="Calibri" pitchFamily="34" charset="0"/>
              </a:rPr>
              <a:t>De gebruikte informatie kan bestaan uit tekst, kaarten, afbeeldingen, objecten of een combinatie daarvan.</a:t>
            </a:r>
          </a:p>
          <a:p>
            <a:endParaRPr lang="nl-NL" sz="2844" dirty="0">
              <a:latin typeface="Calibri" pitchFamily="34" charset="0"/>
            </a:endParaRPr>
          </a:p>
          <a:p>
            <a:endParaRPr lang="nl-NL" sz="2844" dirty="0">
              <a:latin typeface="Calibri" pitchFamily="34" charset="0"/>
            </a:endParaRPr>
          </a:p>
          <a:p>
            <a:endParaRPr lang="nl-NL" sz="2844" dirty="0">
              <a:latin typeface="Calibri" pitchFamily="34" charset="0"/>
            </a:endParaRPr>
          </a:p>
          <a:p>
            <a:endParaRPr lang="nl-NL" sz="2844" dirty="0">
              <a:latin typeface="Calibri" pitchFamily="34" charset="0"/>
            </a:endParaRPr>
          </a:p>
          <a:p>
            <a:endParaRPr lang="nl-NL" sz="2844" dirty="0">
              <a:latin typeface="Calibri" pitchFamily="34" charset="0"/>
            </a:endParaRPr>
          </a:p>
          <a:p>
            <a:endParaRPr lang="nl-NL" sz="2844" dirty="0">
              <a:latin typeface="Calibri" pitchFamily="34" charset="0"/>
            </a:endParaRPr>
          </a:p>
          <a:p>
            <a:endParaRPr lang="nl-NL" sz="2844" dirty="0">
              <a:latin typeface="Calibri" pitchFamily="34" charset="0"/>
            </a:endParaRPr>
          </a:p>
          <a:p>
            <a:endParaRPr lang="nl-NL" sz="2844" dirty="0">
              <a:latin typeface="Calibri" pitchFamily="34" charset="0"/>
            </a:endParaRPr>
          </a:p>
          <a:p>
            <a:endParaRPr lang="nl-NL" sz="2844" dirty="0">
              <a:latin typeface="Calibri" pitchFamily="34" charset="0"/>
            </a:endParaRPr>
          </a:p>
          <a:p>
            <a:endParaRPr lang="nl-NL" sz="2844" dirty="0">
              <a:latin typeface="Calibri" pitchFamily="34" charset="0"/>
            </a:endParaRPr>
          </a:p>
          <a:p>
            <a:r>
              <a:rPr lang="nl-NL" sz="2844" dirty="0">
                <a:latin typeface="Calibri" pitchFamily="34" charset="0"/>
              </a:rPr>
              <a:t>De gebruikte informatie kan bestaan uit tekst, kaarten, afbeeldingen, objecten of een combinatie daarvan.</a:t>
            </a:r>
          </a:p>
        </p:txBody>
      </p:sp>
    </p:spTree>
    <p:extLst>
      <p:ext uri="{BB962C8B-B14F-4D97-AF65-F5344CB8AC3E}">
        <p14:creationId xmlns:p14="http://schemas.microsoft.com/office/powerpoint/2010/main" val="766820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41800" y="1302504"/>
            <a:ext cx="11386946" cy="606316"/>
          </a:xfrm>
        </p:spPr>
        <p:txBody>
          <a:bodyPr>
            <a:noAutofit/>
          </a:bodyPr>
          <a:lstStyle/>
          <a:p>
            <a:r>
              <a:rPr lang="nl-NL" sz="4550" dirty="0">
                <a:solidFill>
                  <a:srgbClr val="0070C0"/>
                </a:solidFill>
              </a:rPr>
              <a:t>900 doden na instorting kledingfabriek Bangladesh</a:t>
            </a:r>
          </a:p>
        </p:txBody>
      </p:sp>
      <p:sp>
        <p:nvSpPr>
          <p:cNvPr id="3" name="Tijdelijke aanduiding voor inhoud 2"/>
          <p:cNvSpPr>
            <a:spLocks noGrp="1"/>
          </p:cNvSpPr>
          <p:nvPr>
            <p:ph idx="1"/>
          </p:nvPr>
        </p:nvSpPr>
        <p:spPr>
          <a:xfrm>
            <a:off x="8651983" y="5390381"/>
            <a:ext cx="3701069" cy="921591"/>
          </a:xfrm>
        </p:spPr>
        <p:txBody>
          <a:bodyPr/>
          <a:lstStyle/>
          <a:p>
            <a:pPr lvl="1"/>
            <a:endParaRPr lang="nl-NL" dirty="0"/>
          </a:p>
          <a:p>
            <a:endParaRPr lang="nl-NL" dirty="0"/>
          </a:p>
          <a:p>
            <a:endParaRPr lang="nl-NL" dirty="0"/>
          </a:p>
        </p:txBody>
      </p:sp>
      <p:sp>
        <p:nvSpPr>
          <p:cNvPr id="4" name="Tijdelijke aanduiding voor tekst 3"/>
          <p:cNvSpPr>
            <a:spLocks noGrp="1"/>
          </p:cNvSpPr>
          <p:nvPr>
            <p:ph type="body" sz="half" idx="2"/>
          </p:nvPr>
        </p:nvSpPr>
        <p:spPr>
          <a:xfrm>
            <a:off x="541800" y="2011219"/>
            <a:ext cx="3911828" cy="6702665"/>
          </a:xfrm>
        </p:spPr>
        <p:txBody>
          <a:bodyPr>
            <a:noAutofit/>
          </a:bodyPr>
          <a:lstStyle/>
          <a:p>
            <a:r>
              <a:rPr lang="nl-NL" sz="2844" dirty="0"/>
              <a:t>Een gebouw van acht verdiepingen in Bangladesh is vandaag ingestort. In het gebouw was een winkelcentrum gevestigd en een kledingfabriek waar volgens een fabrikant ook kleren voor C&amp;A en </a:t>
            </a:r>
            <a:r>
              <a:rPr lang="nl-NL" sz="2844" dirty="0" err="1"/>
              <a:t>Libra</a:t>
            </a:r>
            <a:r>
              <a:rPr lang="nl-NL" sz="2844" dirty="0"/>
              <a:t> werden gemaakt. C&amp;A ontkent dit. Er zijn meer dan  900 doden gemeld en meer dan 2000 gewonden.</a:t>
            </a:r>
          </a:p>
          <a:p>
            <a:endParaRPr lang="nl-NL" sz="2844" dirty="0"/>
          </a:p>
          <a:p>
            <a:endParaRPr lang="nl-NL" sz="2844" dirty="0"/>
          </a:p>
          <a:p>
            <a:endParaRPr lang="nl-NL" sz="2844" dirty="0"/>
          </a:p>
        </p:txBody>
      </p:sp>
      <p:pic>
        <p:nvPicPr>
          <p:cNvPr id="5" name="Afbeelding 4" descr="ingestorte fabriek Bangladesh.jpg"/>
          <p:cNvPicPr>
            <a:picLocks noChangeAspect="1"/>
          </p:cNvPicPr>
          <p:nvPr/>
        </p:nvPicPr>
        <p:blipFill>
          <a:blip r:embed="rId3" cstate="print"/>
          <a:stretch>
            <a:fillRect/>
          </a:stretch>
        </p:blipFill>
        <p:spPr>
          <a:xfrm>
            <a:off x="4556028" y="2523213"/>
            <a:ext cx="7584456" cy="5060755"/>
          </a:xfrm>
          <a:prstGeom prst="rect">
            <a:avLst/>
          </a:prstGeom>
        </p:spPr>
      </p:pic>
      <p:sp>
        <p:nvSpPr>
          <p:cNvPr id="8" name="Tekstvak 7"/>
          <p:cNvSpPr txBox="1"/>
          <p:nvPr/>
        </p:nvSpPr>
        <p:spPr>
          <a:xfrm>
            <a:off x="4018346" y="8536463"/>
            <a:ext cx="7372719" cy="354841"/>
          </a:xfrm>
          <a:prstGeom prst="rect">
            <a:avLst/>
          </a:prstGeom>
          <a:noFill/>
        </p:spPr>
        <p:txBody>
          <a:bodyPr wrap="square" rtlCol="0">
            <a:spAutoFit/>
          </a:bodyPr>
          <a:lstStyle/>
          <a:p>
            <a:r>
              <a:rPr lang="nl-NL" sz="1706" dirty="0">
                <a:solidFill>
                  <a:schemeClr val="bg1"/>
                </a:solidFill>
              </a:rPr>
              <a:t>NRC  24  april 2013</a:t>
            </a:r>
          </a:p>
        </p:txBody>
      </p:sp>
    </p:spTree>
    <p:extLst>
      <p:ext uri="{BB962C8B-B14F-4D97-AF65-F5344CB8AC3E}">
        <p14:creationId xmlns:p14="http://schemas.microsoft.com/office/powerpoint/2010/main" val="962139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0161" y="390472"/>
            <a:ext cx="10971389" cy="1652492"/>
          </a:xfrm>
        </p:spPr>
        <p:txBody>
          <a:bodyPr>
            <a:normAutofit fontScale="90000"/>
          </a:bodyPr>
          <a:lstStyle/>
          <a:p>
            <a:r>
              <a:rPr lang="nl-NL" sz="3982" dirty="0">
                <a:solidFill>
                  <a:srgbClr val="0070C0"/>
                </a:solidFill>
              </a:rPr>
              <a:t>Meer dan honderd doden bij brand in kledingfabriek Bangladesh</a:t>
            </a:r>
            <a:br>
              <a:rPr lang="nl-NL" dirty="0">
                <a:solidFill>
                  <a:srgbClr val="0070C0"/>
                </a:solidFill>
              </a:rPr>
            </a:br>
            <a:endParaRPr lang="nl-NL" dirty="0">
              <a:solidFill>
                <a:srgbClr val="0070C0"/>
              </a:solidFill>
            </a:endParaRPr>
          </a:p>
        </p:txBody>
      </p:sp>
      <p:sp>
        <p:nvSpPr>
          <p:cNvPr id="4" name="Tijdelijke aanduiding voor tekst 3"/>
          <p:cNvSpPr>
            <a:spLocks noGrp="1"/>
          </p:cNvSpPr>
          <p:nvPr>
            <p:ph type="body" sz="half" idx="2"/>
          </p:nvPr>
        </p:nvSpPr>
        <p:spPr>
          <a:xfrm>
            <a:off x="650160" y="2042965"/>
            <a:ext cx="4725058" cy="6670920"/>
          </a:xfrm>
        </p:spPr>
        <p:txBody>
          <a:bodyPr>
            <a:noAutofit/>
          </a:bodyPr>
          <a:lstStyle/>
          <a:p>
            <a:r>
              <a:rPr lang="nl-NL" sz="2844" dirty="0"/>
              <a:t>Bij een brand in en textielfabriek in Bangladesh zijn in de nacht van zaterdag op zondag meer dan 100 mensen om het leven gekomen. De brand brak uit op de begane grond en sloot tal van werknemers, overwegend vrouwen, in op de acht hoger gelegen verdiepingen.</a:t>
            </a:r>
          </a:p>
          <a:p>
            <a:r>
              <a:rPr lang="nl-NL" sz="2844" dirty="0"/>
              <a:t>In paniek vluchtten werknemers voor de rook en het vuur naar het dak of sprongen uit de ramen. </a:t>
            </a:r>
          </a:p>
        </p:txBody>
      </p:sp>
      <p:pic>
        <p:nvPicPr>
          <p:cNvPr id="7" name="Tijdelijke aanduiding voor inhoud 6" descr="brand Bangladesh.jpg"/>
          <p:cNvPicPr>
            <a:picLocks noGrp="1" noChangeAspect="1"/>
          </p:cNvPicPr>
          <p:nvPr>
            <p:ph idx="1"/>
          </p:nvPr>
        </p:nvPicPr>
        <p:blipFill>
          <a:blip r:embed="rId3" cstate="print"/>
          <a:stretch>
            <a:fillRect/>
          </a:stretch>
        </p:blipFill>
        <p:spPr>
          <a:xfrm>
            <a:off x="5682416" y="1806421"/>
            <a:ext cx="6505279" cy="3669645"/>
          </a:xfrm>
        </p:spPr>
      </p:pic>
      <p:sp>
        <p:nvSpPr>
          <p:cNvPr id="9" name="Tekstvak 8"/>
          <p:cNvSpPr txBox="1"/>
          <p:nvPr/>
        </p:nvSpPr>
        <p:spPr>
          <a:xfrm>
            <a:off x="5068022" y="6875636"/>
            <a:ext cx="6553528" cy="2149435"/>
          </a:xfrm>
          <a:prstGeom prst="rect">
            <a:avLst/>
          </a:prstGeom>
          <a:noFill/>
        </p:spPr>
        <p:txBody>
          <a:bodyPr wrap="square" rtlCol="0">
            <a:spAutoFit/>
          </a:bodyPr>
          <a:lstStyle/>
          <a:p>
            <a:r>
              <a:rPr lang="nl-NL" sz="2844" dirty="0">
                <a:solidFill>
                  <a:schemeClr val="bg1"/>
                </a:solidFill>
                <a:latin typeface="Calibri" pitchFamily="34" charset="0"/>
                <a:cs typeface="Calibri" pitchFamily="34" charset="0"/>
              </a:rPr>
              <a:t>Volgens de brandweer zijn de meeste slachtoffers op de tweede verdieping gevallen en door verstikking omgekom</a:t>
            </a:r>
            <a:r>
              <a:rPr lang="nl-NL" sz="2844" dirty="0">
                <a:solidFill>
                  <a:schemeClr val="bg1"/>
                </a:solidFill>
              </a:rPr>
              <a:t>en.</a:t>
            </a:r>
          </a:p>
          <a:p>
            <a:endParaRPr lang="nl-NL" sz="2844" dirty="0"/>
          </a:p>
          <a:p>
            <a:r>
              <a:rPr lang="nl-NL" sz="1991" dirty="0">
                <a:solidFill>
                  <a:schemeClr val="bg1"/>
                </a:solidFill>
              </a:rPr>
              <a:t>Trouw ,  25 november 2012</a:t>
            </a:r>
          </a:p>
        </p:txBody>
      </p:sp>
    </p:spTree>
    <p:extLst>
      <p:ext uri="{BB962C8B-B14F-4D97-AF65-F5344CB8AC3E}">
        <p14:creationId xmlns:p14="http://schemas.microsoft.com/office/powerpoint/2010/main" val="4220971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NL" dirty="0">
                <a:solidFill>
                  <a:srgbClr val="0070C0"/>
                </a:solidFill>
              </a:rPr>
              <a:t>Wie is verantwoordelijk voor de dood van </a:t>
            </a:r>
            <a:r>
              <a:rPr lang="nl-NL" dirty="0" err="1">
                <a:solidFill>
                  <a:srgbClr val="0070C0"/>
                </a:solidFill>
              </a:rPr>
              <a:t>Romina</a:t>
            </a:r>
            <a:r>
              <a:rPr lang="nl-NL" dirty="0">
                <a:solidFill>
                  <a:srgbClr val="0070C0"/>
                </a:solidFill>
              </a:rPr>
              <a:t>?</a:t>
            </a:r>
          </a:p>
        </p:txBody>
      </p:sp>
      <p:pic>
        <p:nvPicPr>
          <p:cNvPr id="7" name="Tijdelijke aanduiding voor inhoud 6" descr="bangalore  bangladesh.jpg"/>
          <p:cNvPicPr>
            <a:picLocks noGrp="1" noChangeAspect="1"/>
          </p:cNvPicPr>
          <p:nvPr>
            <p:ph idx="1"/>
          </p:nvPr>
        </p:nvPicPr>
        <p:blipFill>
          <a:blip r:embed="rId2" cstate="print"/>
          <a:stretch>
            <a:fillRect/>
          </a:stretch>
        </p:blipFill>
        <p:spPr>
          <a:xfrm>
            <a:off x="3634438" y="2277746"/>
            <a:ext cx="6010543" cy="6153369"/>
          </a:xfrm>
        </p:spPr>
      </p:pic>
    </p:spTree>
    <p:extLst>
      <p:ext uri="{BB962C8B-B14F-4D97-AF65-F5344CB8AC3E}">
        <p14:creationId xmlns:p14="http://schemas.microsoft.com/office/powerpoint/2010/main" val="882606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0161" y="392731"/>
            <a:ext cx="11702891" cy="1208892"/>
          </a:xfrm>
        </p:spPr>
        <p:txBody>
          <a:bodyPr>
            <a:normAutofit/>
          </a:bodyPr>
          <a:lstStyle/>
          <a:p>
            <a:r>
              <a:rPr lang="nl-NL" dirty="0">
                <a:solidFill>
                  <a:srgbClr val="0070C0"/>
                </a:solidFill>
              </a:rPr>
              <a:t>Wat gaan we doen?</a:t>
            </a:r>
          </a:p>
        </p:txBody>
      </p:sp>
      <p:sp>
        <p:nvSpPr>
          <p:cNvPr id="3" name="Tijdelijke aanduiding voor inhoud 2"/>
          <p:cNvSpPr>
            <a:spLocks noGrp="1"/>
          </p:cNvSpPr>
          <p:nvPr>
            <p:ph idx="1"/>
          </p:nvPr>
        </p:nvSpPr>
        <p:spPr>
          <a:xfrm>
            <a:off x="562471" y="1089629"/>
            <a:ext cx="11702891" cy="7884713"/>
          </a:xfrm>
        </p:spPr>
        <p:txBody>
          <a:bodyPr>
            <a:normAutofit/>
          </a:bodyPr>
          <a:lstStyle/>
          <a:p>
            <a:pPr lvl="0"/>
            <a:r>
              <a:rPr lang="nl-NL" dirty="0">
                <a:solidFill>
                  <a:srgbClr val="C00000"/>
                </a:solidFill>
                <a:latin typeface="Calibri" pitchFamily="34" charset="0"/>
              </a:rPr>
              <a:t>Groepjes</a:t>
            </a:r>
            <a:r>
              <a:rPr lang="nl-NL" dirty="0">
                <a:latin typeface="Calibri" pitchFamily="34" charset="0"/>
              </a:rPr>
              <a:t> van drie/vier personen</a:t>
            </a:r>
          </a:p>
          <a:p>
            <a:pPr lvl="0"/>
            <a:endParaRPr lang="nl-NL" dirty="0">
              <a:latin typeface="Calibri" pitchFamily="34" charset="0"/>
            </a:endParaRPr>
          </a:p>
          <a:p>
            <a:pPr lvl="0"/>
            <a:r>
              <a:rPr lang="nl-NL" dirty="0">
                <a:latin typeface="Calibri" pitchFamily="34" charset="0"/>
              </a:rPr>
              <a:t>Envelop met </a:t>
            </a:r>
            <a:r>
              <a:rPr lang="nl-NL" dirty="0">
                <a:solidFill>
                  <a:srgbClr val="C00000"/>
                </a:solidFill>
                <a:latin typeface="Calibri" pitchFamily="34" charset="0"/>
              </a:rPr>
              <a:t>kaartjes.</a:t>
            </a:r>
            <a:r>
              <a:rPr lang="nl-NL" dirty="0">
                <a:latin typeface="Calibri" pitchFamily="34" charset="0"/>
              </a:rPr>
              <a:t>  Teksten zijn aanwijzingen. </a:t>
            </a:r>
            <a:r>
              <a:rPr lang="nl-NL" dirty="0">
                <a:solidFill>
                  <a:srgbClr val="C00000"/>
                </a:solidFill>
                <a:latin typeface="Calibri" pitchFamily="34" charset="0"/>
              </a:rPr>
              <a:t>Teksten lezen </a:t>
            </a:r>
          </a:p>
          <a:p>
            <a:pPr lvl="0"/>
            <a:endParaRPr lang="nl-NL" dirty="0">
              <a:latin typeface="Calibri" pitchFamily="34" charset="0"/>
            </a:endParaRPr>
          </a:p>
          <a:p>
            <a:pPr lvl="0"/>
            <a:r>
              <a:rPr lang="nl-NL" dirty="0">
                <a:solidFill>
                  <a:srgbClr val="C00000"/>
                </a:solidFill>
                <a:latin typeface="Calibri" pitchFamily="34" charset="0"/>
              </a:rPr>
              <a:t>Kaartjes ordenen</a:t>
            </a:r>
            <a:r>
              <a:rPr lang="nl-NL" dirty="0">
                <a:latin typeface="Calibri" pitchFamily="34" charset="0"/>
              </a:rPr>
              <a:t>. </a:t>
            </a:r>
          </a:p>
          <a:p>
            <a:pPr lvl="1"/>
            <a:r>
              <a:rPr lang="nl-NL" dirty="0">
                <a:latin typeface="Calibri" pitchFamily="34" charset="0"/>
              </a:rPr>
              <a:t>Wie deed wat?  En waarom deed men dat?</a:t>
            </a:r>
          </a:p>
          <a:p>
            <a:pPr lvl="1"/>
            <a:r>
              <a:rPr lang="nl-NL" dirty="0">
                <a:latin typeface="Calibri" pitchFamily="34" charset="0"/>
              </a:rPr>
              <a:t>Wat gebeurde er eerst, wat gebeurde er later? </a:t>
            </a:r>
          </a:p>
          <a:p>
            <a:pPr lvl="0">
              <a:buNone/>
            </a:pPr>
            <a:endParaRPr lang="nl-NL" dirty="0">
              <a:latin typeface="Calibri" pitchFamily="34" charset="0"/>
            </a:endParaRPr>
          </a:p>
          <a:p>
            <a:pPr lvl="0"/>
            <a:r>
              <a:rPr lang="nl-NL" dirty="0">
                <a:solidFill>
                  <a:srgbClr val="C00000"/>
                </a:solidFill>
                <a:latin typeface="Calibri" pitchFamily="34" charset="0"/>
              </a:rPr>
              <a:t>Schema maken.   </a:t>
            </a:r>
          </a:p>
          <a:p>
            <a:pPr lvl="1"/>
            <a:r>
              <a:rPr lang="nl-NL" dirty="0">
                <a:latin typeface="Calibri" pitchFamily="34" charset="0"/>
              </a:rPr>
              <a:t>Trefwoorden met pijlen, zodat oorzaken en gevolgen duidelijk worden.</a:t>
            </a:r>
          </a:p>
          <a:p>
            <a:pPr lvl="2"/>
            <a:r>
              <a:rPr lang="nl-NL" dirty="0">
                <a:latin typeface="Calibri" pitchFamily="34" charset="0"/>
              </a:rPr>
              <a:t>Wie deed wat en wanneer gebeurde dat? </a:t>
            </a:r>
          </a:p>
          <a:p>
            <a:pPr lvl="2"/>
            <a:r>
              <a:rPr lang="nl-NL" dirty="0">
                <a:latin typeface="Calibri" pitchFamily="34" charset="0"/>
              </a:rPr>
              <a:t>Wat is de directe oorzaak van de brand/verdwijning?</a:t>
            </a:r>
          </a:p>
          <a:p>
            <a:pPr lvl="2"/>
            <a:r>
              <a:rPr lang="nl-NL" dirty="0">
                <a:latin typeface="Calibri" pitchFamily="34" charset="0"/>
              </a:rPr>
              <a:t>Wat zijn de achterliggende oorzaken?</a:t>
            </a:r>
          </a:p>
          <a:p>
            <a:pPr lvl="2"/>
            <a:endParaRPr lang="nl-NL" dirty="0">
              <a:latin typeface="Calibri" pitchFamily="34" charset="0"/>
            </a:endParaRPr>
          </a:p>
          <a:p>
            <a:pPr lvl="1"/>
            <a:r>
              <a:rPr lang="nl-NL" dirty="0">
                <a:solidFill>
                  <a:srgbClr val="C00000"/>
                </a:solidFill>
                <a:latin typeface="Calibri" pitchFamily="34" charset="0"/>
              </a:rPr>
              <a:t>Conclusie </a:t>
            </a:r>
          </a:p>
          <a:p>
            <a:pPr lvl="2"/>
            <a:r>
              <a:rPr lang="nl-NL" b="1" dirty="0">
                <a:latin typeface="Calibri" pitchFamily="34" charset="0"/>
              </a:rPr>
              <a:t>Wie is  (het meest)  verantwoordelijk voor  wat er gebeurd is?</a:t>
            </a:r>
          </a:p>
          <a:p>
            <a:pPr lvl="2"/>
            <a:r>
              <a:rPr lang="nl-NL" b="1" dirty="0">
                <a:latin typeface="Calibri" pitchFamily="34" charset="0"/>
              </a:rPr>
              <a:t>Waarom is die persoon / zijn die personen (het meest) verantwoordelijk?</a:t>
            </a:r>
          </a:p>
          <a:p>
            <a:pPr lvl="2"/>
            <a:r>
              <a:rPr lang="nl-NL" b="1" dirty="0">
                <a:latin typeface="Calibri" pitchFamily="34" charset="0"/>
              </a:rPr>
              <a:t>Hoe zou de situatie te voorkomen zijn?</a:t>
            </a:r>
          </a:p>
          <a:p>
            <a:pPr>
              <a:buNone/>
            </a:pPr>
            <a:endParaRPr lang="nl-NL" dirty="0">
              <a:latin typeface="Calibri" pitchFamily="34" charset="0"/>
            </a:endParaRPr>
          </a:p>
          <a:p>
            <a:r>
              <a:rPr lang="nl-NL" dirty="0">
                <a:solidFill>
                  <a:srgbClr val="C00000"/>
                </a:solidFill>
                <a:latin typeface="Calibri" pitchFamily="34" charset="0"/>
              </a:rPr>
              <a:t>Na afloop  keuze toelichten, bespreking met de klas </a:t>
            </a:r>
          </a:p>
        </p:txBody>
      </p:sp>
    </p:spTree>
    <p:extLst>
      <p:ext uri="{BB962C8B-B14F-4D97-AF65-F5344CB8AC3E}">
        <p14:creationId xmlns:p14="http://schemas.microsoft.com/office/powerpoint/2010/main" val="2423925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0161" y="392731"/>
            <a:ext cx="11702891" cy="1106493"/>
          </a:xfrm>
        </p:spPr>
        <p:txBody>
          <a:bodyPr/>
          <a:lstStyle/>
          <a:p>
            <a:r>
              <a:rPr lang="nl-NL" dirty="0">
                <a:solidFill>
                  <a:srgbClr val="0070C0"/>
                </a:solidFill>
              </a:rPr>
              <a:t>Kaartjes ordenen </a:t>
            </a:r>
          </a:p>
        </p:txBody>
      </p:sp>
      <p:sp>
        <p:nvSpPr>
          <p:cNvPr id="3" name="Tijdelijke aanduiding voor inhoud 2"/>
          <p:cNvSpPr>
            <a:spLocks noGrp="1"/>
          </p:cNvSpPr>
          <p:nvPr>
            <p:ph idx="1"/>
          </p:nvPr>
        </p:nvSpPr>
        <p:spPr>
          <a:xfrm>
            <a:off x="650161" y="1704022"/>
            <a:ext cx="11702891" cy="7782315"/>
          </a:xfrm>
        </p:spPr>
        <p:txBody>
          <a:bodyPr>
            <a:noAutofit/>
          </a:bodyPr>
          <a:lstStyle/>
          <a:p>
            <a:pPr lvl="0"/>
            <a:r>
              <a:rPr lang="nl-NL" sz="2844" dirty="0">
                <a:latin typeface="Calibri" pitchFamily="34" charset="0"/>
              </a:rPr>
              <a:t>Maak een </a:t>
            </a:r>
            <a:r>
              <a:rPr lang="nl-NL" sz="2844" dirty="0">
                <a:solidFill>
                  <a:srgbClr val="C00000"/>
                </a:solidFill>
                <a:latin typeface="Calibri" pitchFamily="34" charset="0"/>
              </a:rPr>
              <a:t>taakverdeling.</a:t>
            </a:r>
            <a:r>
              <a:rPr lang="nl-NL" sz="2844" dirty="0">
                <a:latin typeface="Calibri" pitchFamily="34" charset="0"/>
              </a:rPr>
              <a:t> </a:t>
            </a:r>
          </a:p>
          <a:p>
            <a:pPr marL="884911" lvl="1"/>
            <a:r>
              <a:rPr lang="nl-NL" sz="2844" dirty="0">
                <a:latin typeface="Calibri" pitchFamily="34" charset="0"/>
              </a:rPr>
              <a:t>gespreksleider </a:t>
            </a:r>
          </a:p>
          <a:p>
            <a:pPr marL="884911" lvl="1"/>
            <a:r>
              <a:rPr lang="nl-NL" sz="2844" dirty="0">
                <a:latin typeface="Calibri" pitchFamily="34" charset="0"/>
              </a:rPr>
              <a:t>verslaggever</a:t>
            </a:r>
          </a:p>
          <a:p>
            <a:pPr marL="884911" lvl="1"/>
            <a:r>
              <a:rPr lang="nl-NL" sz="2844" dirty="0">
                <a:latin typeface="Calibri" pitchFamily="34" charset="0"/>
              </a:rPr>
              <a:t>tijdbewaker /geluiddemper </a:t>
            </a:r>
          </a:p>
          <a:p>
            <a:pPr lvl="1"/>
            <a:endParaRPr lang="nl-NL" sz="2844" dirty="0">
              <a:latin typeface="Calibri" pitchFamily="34" charset="0"/>
            </a:endParaRPr>
          </a:p>
          <a:p>
            <a:pPr marL="510178" lvl="1" indent="-510178">
              <a:buFont typeface="Arial" pitchFamily="34" charset="0"/>
              <a:buChar char="•"/>
            </a:pPr>
            <a:r>
              <a:rPr lang="nl-NL" sz="2844" dirty="0">
                <a:latin typeface="Calibri" pitchFamily="34" charset="0"/>
              </a:rPr>
              <a:t>Maak de envelop open. Controleer of je  </a:t>
            </a:r>
            <a:r>
              <a:rPr lang="nl-NL" sz="2844" dirty="0">
                <a:solidFill>
                  <a:srgbClr val="C00000"/>
                </a:solidFill>
                <a:latin typeface="Calibri" pitchFamily="34" charset="0"/>
              </a:rPr>
              <a:t>27 kaartjes </a:t>
            </a:r>
            <a:r>
              <a:rPr lang="nl-NL" sz="2844" dirty="0">
                <a:latin typeface="Calibri" pitchFamily="34" charset="0"/>
              </a:rPr>
              <a:t>hebt.</a:t>
            </a:r>
          </a:p>
          <a:p>
            <a:pPr marL="510178" lvl="1" indent="-510178">
              <a:buFont typeface="Arial" pitchFamily="34" charset="0"/>
              <a:buChar char="•"/>
            </a:pPr>
            <a:endParaRPr lang="nl-NL" sz="2844" dirty="0">
              <a:latin typeface="Calibri" pitchFamily="34" charset="0"/>
            </a:endParaRPr>
          </a:p>
          <a:p>
            <a:pPr marL="510178" lvl="1" indent="-510178">
              <a:buFont typeface="Arial" pitchFamily="34" charset="0"/>
              <a:buChar char="•"/>
            </a:pPr>
            <a:r>
              <a:rPr lang="nl-NL" sz="2844" dirty="0">
                <a:solidFill>
                  <a:srgbClr val="C00000"/>
                </a:solidFill>
                <a:latin typeface="Calibri" pitchFamily="34" charset="0"/>
              </a:rPr>
              <a:t>Lees de kaartjes.  Orden de teksten tot groepjes</a:t>
            </a:r>
            <a:r>
              <a:rPr lang="nl-NL" sz="2844" dirty="0">
                <a:latin typeface="Calibri" pitchFamily="34" charset="0"/>
              </a:rPr>
              <a:t>. </a:t>
            </a:r>
          </a:p>
          <a:p>
            <a:pPr marL="966178" lvl="5" indent="-453743">
              <a:buFont typeface="Arial" pitchFamily="34" charset="0"/>
              <a:buChar char="•"/>
            </a:pPr>
            <a:r>
              <a:rPr lang="nl-NL" sz="2844" dirty="0">
                <a:latin typeface="Calibri" pitchFamily="34" charset="0"/>
              </a:rPr>
              <a:t>Welke kaartjes horen bij elkaar? (Geef elk groepje een naam). </a:t>
            </a:r>
          </a:p>
          <a:p>
            <a:pPr indent="-3907661"/>
            <a:r>
              <a:rPr lang="nl-NL" sz="2604" dirty="0">
                <a:latin typeface="Calibri" pitchFamily="34" charset="0"/>
              </a:rPr>
              <a:t>	- Welke  mensen of instanties? Wie deed wat? </a:t>
            </a:r>
          </a:p>
          <a:p>
            <a:pPr marL="1341882" lvl="7" indent="-372476"/>
            <a:r>
              <a:rPr lang="nl-NL" sz="2844" dirty="0">
                <a:latin typeface="Calibri" pitchFamily="34" charset="0"/>
              </a:rPr>
              <a:t>	- Wat gebeurde er eerst, wat gebeurde er later?  </a:t>
            </a:r>
          </a:p>
          <a:p>
            <a:pPr marL="1079049" lvl="2" indent="-510178"/>
            <a:endParaRPr lang="nl-NL" sz="2844" dirty="0">
              <a:latin typeface="Calibri" pitchFamily="34" charset="0"/>
            </a:endParaRPr>
          </a:p>
          <a:p>
            <a:pPr marL="510178" lvl="1" indent="-510178">
              <a:buFont typeface="Arial" pitchFamily="34" charset="0"/>
              <a:buChar char="•"/>
            </a:pPr>
            <a:r>
              <a:rPr lang="nl-NL" sz="2844" dirty="0">
                <a:solidFill>
                  <a:srgbClr val="C00000"/>
                </a:solidFill>
                <a:latin typeface="Calibri" pitchFamily="34" charset="0"/>
              </a:rPr>
              <a:t>Bedenk wat de  verschillende  gebeurtenissen (groepjes kaartjes)  met elkaar te maken hebben.</a:t>
            </a:r>
          </a:p>
          <a:p>
            <a:pPr marL="510178" lvl="1" indent="-510178">
              <a:buFont typeface="Arial" pitchFamily="34" charset="0"/>
              <a:buChar char="•"/>
            </a:pPr>
            <a:endParaRPr lang="nl-NL" sz="3413" dirty="0"/>
          </a:p>
          <a:p>
            <a:pPr lvl="1"/>
            <a:endParaRPr lang="nl-NL" sz="2844" dirty="0"/>
          </a:p>
          <a:p>
            <a:endParaRPr lang="nl-NL" dirty="0"/>
          </a:p>
          <a:p>
            <a:r>
              <a:rPr lang="nl-NL" dirty="0"/>
              <a:t>.</a:t>
            </a:r>
          </a:p>
        </p:txBody>
      </p:sp>
    </p:spTree>
    <p:extLst>
      <p:ext uri="{BB962C8B-B14F-4D97-AF65-F5344CB8AC3E}">
        <p14:creationId xmlns:p14="http://schemas.microsoft.com/office/powerpoint/2010/main" val="292117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0161" y="392731"/>
            <a:ext cx="11702891" cy="901695"/>
          </a:xfrm>
        </p:spPr>
        <p:txBody>
          <a:bodyPr>
            <a:normAutofit/>
          </a:bodyPr>
          <a:lstStyle/>
          <a:p>
            <a:r>
              <a:rPr lang="nl-NL" dirty="0">
                <a:solidFill>
                  <a:srgbClr val="0070C0"/>
                </a:solidFill>
              </a:rPr>
              <a:t>Schema maken  (</a:t>
            </a:r>
            <a:r>
              <a:rPr lang="nl-NL" dirty="0" err="1">
                <a:solidFill>
                  <a:srgbClr val="0070C0"/>
                </a:solidFill>
              </a:rPr>
              <a:t>Mindmap</a:t>
            </a:r>
            <a:r>
              <a:rPr lang="nl-NL" dirty="0">
                <a:solidFill>
                  <a:srgbClr val="0070C0"/>
                </a:solidFill>
              </a:rPr>
              <a:t>)</a:t>
            </a:r>
          </a:p>
        </p:txBody>
      </p:sp>
      <p:sp>
        <p:nvSpPr>
          <p:cNvPr id="3" name="Tijdelijke aanduiding voor inhoud 2"/>
          <p:cNvSpPr>
            <a:spLocks noGrp="1"/>
          </p:cNvSpPr>
          <p:nvPr>
            <p:ph idx="1"/>
          </p:nvPr>
        </p:nvSpPr>
        <p:spPr>
          <a:xfrm>
            <a:off x="650161" y="1089629"/>
            <a:ext cx="11702891" cy="8089511"/>
          </a:xfrm>
        </p:spPr>
        <p:txBody>
          <a:bodyPr>
            <a:normAutofit/>
          </a:bodyPr>
          <a:lstStyle/>
          <a:p>
            <a:r>
              <a:rPr lang="nl-NL" sz="2844" dirty="0">
                <a:latin typeface="Calibri" pitchFamily="34" charset="0"/>
              </a:rPr>
              <a:t>Beredeneer wat er gebeurd is.</a:t>
            </a:r>
          </a:p>
          <a:p>
            <a:pPr>
              <a:buNone/>
            </a:pPr>
            <a:endParaRPr lang="nl-NL" sz="2844" dirty="0">
              <a:latin typeface="Calibri" pitchFamily="34" charset="0"/>
            </a:endParaRPr>
          </a:p>
          <a:p>
            <a:pPr lvl="1"/>
            <a:r>
              <a:rPr lang="nl-NL" sz="2844" dirty="0">
                <a:latin typeface="Calibri" pitchFamily="34" charset="0"/>
              </a:rPr>
              <a:t>Bekijk de groepjes kaarten. Probeer er een </a:t>
            </a:r>
            <a:r>
              <a:rPr lang="nl-NL" sz="2844" dirty="0">
                <a:solidFill>
                  <a:srgbClr val="C00000"/>
                </a:solidFill>
                <a:latin typeface="Calibri" pitchFamily="34" charset="0"/>
              </a:rPr>
              <a:t>verhaal </a:t>
            </a:r>
            <a:r>
              <a:rPr lang="nl-NL" sz="2844" dirty="0">
                <a:latin typeface="Calibri" pitchFamily="34" charset="0"/>
              </a:rPr>
              <a:t>van te maken.</a:t>
            </a:r>
          </a:p>
          <a:p>
            <a:pPr lvl="2"/>
            <a:r>
              <a:rPr lang="nl-NL" sz="2844" dirty="0">
                <a:latin typeface="Calibri" pitchFamily="34" charset="0"/>
              </a:rPr>
              <a:t>	Wat gebeurde er eerst,  wat gebeurde  er daarna ….</a:t>
            </a:r>
          </a:p>
          <a:p>
            <a:pPr lvl="2"/>
            <a:r>
              <a:rPr lang="nl-NL" sz="2844" dirty="0">
                <a:latin typeface="Calibri" pitchFamily="34" charset="0"/>
              </a:rPr>
              <a:t>	Wie deed wat ( of deed niets?)</a:t>
            </a:r>
          </a:p>
          <a:p>
            <a:pPr lvl="2"/>
            <a:r>
              <a:rPr lang="nl-NL" sz="2844" dirty="0">
                <a:latin typeface="Calibri" pitchFamily="34" charset="0"/>
              </a:rPr>
              <a:t>	Waarom deden ze dat? </a:t>
            </a:r>
          </a:p>
          <a:p>
            <a:pPr lvl="2">
              <a:buNone/>
            </a:pPr>
            <a:endParaRPr lang="nl-NL" sz="2844" dirty="0">
              <a:latin typeface="Calibri" pitchFamily="34" charset="0"/>
            </a:endParaRPr>
          </a:p>
          <a:p>
            <a:pPr lvl="1"/>
            <a:r>
              <a:rPr lang="nl-NL" sz="2844" dirty="0">
                <a:latin typeface="Calibri" pitchFamily="34" charset="0"/>
              </a:rPr>
              <a:t>Probeer </a:t>
            </a:r>
            <a:r>
              <a:rPr lang="nl-NL" sz="2844" dirty="0">
                <a:solidFill>
                  <a:srgbClr val="C00000"/>
                </a:solidFill>
                <a:latin typeface="Calibri" pitchFamily="34" charset="0"/>
              </a:rPr>
              <a:t>zoveel mogelijk informatie </a:t>
            </a:r>
            <a:r>
              <a:rPr lang="nl-NL" sz="2844" dirty="0">
                <a:latin typeface="Calibri" pitchFamily="34" charset="0"/>
              </a:rPr>
              <a:t>te </a:t>
            </a:r>
            <a:r>
              <a:rPr lang="nl-NL" sz="2844" dirty="0">
                <a:solidFill>
                  <a:srgbClr val="C00000"/>
                </a:solidFill>
                <a:latin typeface="Calibri" pitchFamily="34" charset="0"/>
              </a:rPr>
              <a:t>gebruiken</a:t>
            </a:r>
            <a:r>
              <a:rPr lang="nl-NL" sz="2844" dirty="0">
                <a:latin typeface="Calibri" pitchFamily="34" charset="0"/>
              </a:rPr>
              <a:t>.</a:t>
            </a:r>
          </a:p>
          <a:p>
            <a:pPr lvl="1"/>
            <a:r>
              <a:rPr lang="nl-NL" sz="2844" dirty="0">
                <a:latin typeface="Calibri" pitchFamily="34" charset="0"/>
              </a:rPr>
              <a:t>	Gebruik  verbindingswoorden als  toen, daarna, doordat, omdat, 	daardoor,  want 	… om duidelijk te maken wat het een met het ander 	te maken heeft.</a:t>
            </a:r>
            <a:br>
              <a:rPr lang="nl-NL" sz="2844" dirty="0">
                <a:latin typeface="Calibri" pitchFamily="34" charset="0"/>
              </a:rPr>
            </a:br>
            <a:endParaRPr lang="nl-NL" sz="2844" dirty="0">
              <a:latin typeface="Calibri" pitchFamily="34" charset="0"/>
            </a:endParaRPr>
          </a:p>
          <a:p>
            <a:r>
              <a:rPr lang="nl-NL" sz="2844" dirty="0">
                <a:latin typeface="Calibri" pitchFamily="34" charset="0"/>
              </a:rPr>
              <a:t>Maak een schema (conceptmap) over wat er gebeurd is. </a:t>
            </a:r>
          </a:p>
          <a:p>
            <a:pPr lvl="1"/>
            <a:r>
              <a:rPr lang="nl-NL" sz="2844" dirty="0">
                <a:latin typeface="Calibri" pitchFamily="34" charset="0"/>
              </a:rPr>
              <a:t>	Gebruik </a:t>
            </a:r>
            <a:r>
              <a:rPr lang="nl-NL" sz="2844" dirty="0">
                <a:solidFill>
                  <a:srgbClr val="C00000"/>
                </a:solidFill>
                <a:latin typeface="Calibri" pitchFamily="34" charset="0"/>
              </a:rPr>
              <a:t>trefwoorden</a:t>
            </a:r>
            <a:r>
              <a:rPr lang="nl-NL" sz="2844" dirty="0">
                <a:latin typeface="Calibri" pitchFamily="34" charset="0"/>
              </a:rPr>
              <a:t> (Bijvoorbeeld: </a:t>
            </a:r>
            <a:r>
              <a:rPr lang="nl-NL" sz="2844" dirty="0" err="1">
                <a:latin typeface="Calibri" pitchFamily="34" charset="0"/>
              </a:rPr>
              <a:t>KTS-fabriek</a:t>
            </a:r>
            <a:r>
              <a:rPr lang="nl-NL" sz="2844" dirty="0">
                <a:latin typeface="Calibri" pitchFamily="34" charset="0"/>
              </a:rPr>
              <a:t>) en pijlen.  </a:t>
            </a:r>
          </a:p>
          <a:p>
            <a:pPr lvl="1"/>
            <a:r>
              <a:rPr lang="nl-NL" sz="2844" dirty="0">
                <a:latin typeface="Calibri" pitchFamily="34" charset="0"/>
              </a:rPr>
              <a:t>	Een </a:t>
            </a:r>
            <a:r>
              <a:rPr lang="nl-NL" sz="2844" dirty="0">
                <a:solidFill>
                  <a:srgbClr val="C00000"/>
                </a:solidFill>
                <a:latin typeface="Calibri" pitchFamily="34" charset="0"/>
              </a:rPr>
              <a:t>pijl</a:t>
            </a:r>
            <a:r>
              <a:rPr lang="nl-NL" sz="2844" dirty="0">
                <a:latin typeface="Calibri" pitchFamily="34" charset="0"/>
              </a:rPr>
              <a:t> geeft aan wat de twee woorden met elkaar te maken hebben. 	Bijvoorbeeld</a:t>
            </a:r>
          </a:p>
          <a:p>
            <a:pPr>
              <a:buNone/>
            </a:pPr>
            <a:r>
              <a:rPr lang="nl-NL" sz="2844" dirty="0">
                <a:latin typeface="Calibri" pitchFamily="34" charset="0"/>
              </a:rPr>
              <a:t> 		</a:t>
            </a:r>
            <a:r>
              <a:rPr lang="nl-NL" sz="2844" i="1" dirty="0">
                <a:latin typeface="Calibri" pitchFamily="34" charset="0"/>
              </a:rPr>
              <a:t>Bouwkundige gebreken </a:t>
            </a:r>
            <a:r>
              <a:rPr lang="nl-NL" sz="2844" i="1" dirty="0">
                <a:latin typeface="Calibri" pitchFamily="34" charset="0"/>
                <a:sym typeface="Wingdings" pitchFamily="2" charset="2"/>
              </a:rPr>
              <a:t> kortsluiting  brand</a:t>
            </a:r>
            <a:endParaRPr lang="nl-NL" sz="2844" i="1" dirty="0">
              <a:latin typeface="Calibri" pitchFamily="34" charset="0"/>
            </a:endParaRPr>
          </a:p>
          <a:p>
            <a:pPr>
              <a:buNone/>
            </a:pPr>
            <a:endParaRPr lang="nl-NL" sz="4835" dirty="0"/>
          </a:p>
          <a:p>
            <a:endParaRPr lang="nl-NL" sz="4835" dirty="0"/>
          </a:p>
          <a:p>
            <a:endParaRPr lang="nl-NL" dirty="0"/>
          </a:p>
          <a:p>
            <a:endParaRPr lang="nl-NL" dirty="0"/>
          </a:p>
          <a:p>
            <a:endParaRPr lang="nl-NL" dirty="0"/>
          </a:p>
        </p:txBody>
      </p:sp>
    </p:spTree>
    <p:extLst>
      <p:ext uri="{BB962C8B-B14F-4D97-AF65-F5344CB8AC3E}">
        <p14:creationId xmlns:p14="http://schemas.microsoft.com/office/powerpoint/2010/main" val="746622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0070C0"/>
                </a:solidFill>
              </a:rPr>
              <a:t>Presenteren en bespreken</a:t>
            </a:r>
          </a:p>
        </p:txBody>
      </p:sp>
      <p:sp>
        <p:nvSpPr>
          <p:cNvPr id="3" name="Tijdelijke aanduiding voor inhoud 2"/>
          <p:cNvSpPr>
            <a:spLocks noGrp="1"/>
          </p:cNvSpPr>
          <p:nvPr>
            <p:ph sz="half" idx="1"/>
          </p:nvPr>
        </p:nvSpPr>
        <p:spPr>
          <a:xfrm>
            <a:off x="767269" y="2071930"/>
            <a:ext cx="5836736" cy="6006366"/>
          </a:xfrm>
        </p:spPr>
        <p:txBody>
          <a:bodyPr>
            <a:normAutofit fontScale="92500"/>
          </a:bodyPr>
          <a:lstStyle/>
          <a:p>
            <a:r>
              <a:rPr lang="nl-NL" dirty="0"/>
              <a:t> </a:t>
            </a:r>
            <a:r>
              <a:rPr lang="nl-NL" dirty="0">
                <a:solidFill>
                  <a:srgbClr val="C00000"/>
                </a:solidFill>
                <a:latin typeface="Calibri" pitchFamily="34" charset="0"/>
              </a:rPr>
              <a:t>Wat is er gebeurd?  Het verhaal van </a:t>
            </a:r>
            <a:r>
              <a:rPr lang="nl-NL" dirty="0" err="1">
                <a:solidFill>
                  <a:srgbClr val="C00000"/>
                </a:solidFill>
                <a:latin typeface="Calibri" pitchFamily="34" charset="0"/>
              </a:rPr>
              <a:t>Romina</a:t>
            </a:r>
            <a:endParaRPr lang="nl-NL" dirty="0">
              <a:solidFill>
                <a:srgbClr val="C00000"/>
              </a:solidFill>
              <a:latin typeface="Calibri" pitchFamily="34" charset="0"/>
            </a:endParaRPr>
          </a:p>
          <a:p>
            <a:r>
              <a:rPr lang="nl-NL" sz="2560" dirty="0">
                <a:latin typeface="Calibri" pitchFamily="34" charset="0"/>
              </a:rPr>
              <a:t>	Welke  mensen zijn erbij betrokken? Wie deed wat?</a:t>
            </a:r>
          </a:p>
          <a:p>
            <a:pPr marL="1022614" lvl="2" indent="-510178" defTabSz="1022614"/>
            <a:r>
              <a:rPr lang="nl-NL" sz="2560" dirty="0">
                <a:latin typeface="Calibri" pitchFamily="34" charset="0"/>
              </a:rPr>
              <a:t>Wat was de oorzaak van de toestand?</a:t>
            </a:r>
          </a:p>
          <a:p>
            <a:pPr marL="1022614" lvl="2" indent="-510178" defTabSz="1022614"/>
            <a:r>
              <a:rPr lang="nl-NL" sz="2560" dirty="0">
                <a:latin typeface="Calibri" pitchFamily="34" charset="0"/>
              </a:rPr>
              <a:t>Wat  gebeurde er daarna?  En daarvoor?</a:t>
            </a:r>
          </a:p>
          <a:p>
            <a:pPr marL="1022614" lvl="2" indent="-510178" defTabSz="1022614"/>
            <a:endParaRPr lang="nl-NL" sz="2560" dirty="0">
              <a:latin typeface="Calibri" pitchFamily="34" charset="0"/>
            </a:endParaRPr>
          </a:p>
          <a:p>
            <a:pPr lvl="1"/>
            <a:r>
              <a:rPr lang="nl-NL" sz="2560" dirty="0">
                <a:solidFill>
                  <a:srgbClr val="C00000"/>
                </a:solidFill>
                <a:latin typeface="Calibri" pitchFamily="34" charset="0"/>
              </a:rPr>
              <a:t>Wie is er (het meest) verantwoordelijk?  </a:t>
            </a:r>
          </a:p>
          <a:p>
            <a:pPr lvl="1"/>
            <a:r>
              <a:rPr lang="nl-NL" sz="2560" dirty="0">
                <a:latin typeface="Calibri" pitchFamily="34" charset="0"/>
              </a:rPr>
              <a:t>Waarom?</a:t>
            </a:r>
          </a:p>
          <a:p>
            <a:pPr lvl="1"/>
            <a:endParaRPr lang="nl-NL" sz="2560" dirty="0">
              <a:latin typeface="Calibri" pitchFamily="34" charset="0"/>
            </a:endParaRPr>
          </a:p>
          <a:p>
            <a:pPr lvl="1"/>
            <a:r>
              <a:rPr lang="nl-NL" sz="2560" dirty="0">
                <a:latin typeface="Calibri" pitchFamily="34" charset="0"/>
              </a:rPr>
              <a:t> </a:t>
            </a:r>
            <a:r>
              <a:rPr lang="nl-NL" sz="2560" dirty="0">
                <a:solidFill>
                  <a:srgbClr val="C00000"/>
                </a:solidFill>
                <a:latin typeface="Calibri" pitchFamily="34" charset="0"/>
              </a:rPr>
              <a:t>Wat moet er gebeuren om  dit soort rampen te voorkomen?</a:t>
            </a:r>
          </a:p>
          <a:p>
            <a:pPr lvl="1">
              <a:buNone/>
            </a:pPr>
            <a:endParaRPr lang="nl-NL" sz="2560" dirty="0">
              <a:latin typeface="Calibri" pitchFamily="34" charset="0"/>
            </a:endParaRPr>
          </a:p>
          <a:p>
            <a:pPr lvl="1"/>
            <a:r>
              <a:rPr lang="nl-NL" sz="2560" dirty="0">
                <a:latin typeface="Calibri" pitchFamily="34" charset="0"/>
              </a:rPr>
              <a:t> </a:t>
            </a:r>
            <a:r>
              <a:rPr lang="nl-NL" sz="2560" dirty="0">
                <a:solidFill>
                  <a:srgbClr val="C00000"/>
                </a:solidFill>
                <a:latin typeface="Calibri" pitchFamily="34" charset="0"/>
              </a:rPr>
              <a:t>Wie  kan wat doen? </a:t>
            </a:r>
          </a:p>
          <a:p>
            <a:pPr lvl="1" indent="-927802">
              <a:buNone/>
            </a:pPr>
            <a:endParaRPr lang="nl-NL" dirty="0"/>
          </a:p>
          <a:p>
            <a:pPr lvl="1" indent="-927802">
              <a:buNone/>
            </a:pPr>
            <a:endParaRPr lang="nl-NL" dirty="0"/>
          </a:p>
          <a:p>
            <a:pPr lvl="1">
              <a:buNone/>
            </a:pPr>
            <a:endParaRPr lang="nl-NL" dirty="0"/>
          </a:p>
        </p:txBody>
      </p:sp>
    </p:spTree>
    <p:extLst>
      <p:ext uri="{BB962C8B-B14F-4D97-AF65-F5344CB8AC3E}">
        <p14:creationId xmlns:p14="http://schemas.microsoft.com/office/powerpoint/2010/main" val="3009323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U PPT Algemeen NL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siek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e1" id="{62144C3B-E87F-4492-8A06-4D801216DB5B}" vid="{EBD40159-B11D-4FC9-BC38-3BF750452F32}"/>
    </a:ext>
  </a:extLst>
</a:theme>
</file>

<file path=ppt/theme/theme2.xml><?xml version="1.0" encoding="utf-8"?>
<a:theme xmlns:a="http://schemas.openxmlformats.org/drawingml/2006/main" name="RU Titeldia'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siek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e1" id="{62144C3B-E87F-4492-8A06-4D801216DB5B}" vid="{6FAA92CC-0550-49D5-8169-9EED79CA350B}"/>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RU sjabloon</Template>
  <TotalTime>0</TotalTime>
  <Words>1424</Words>
  <Application>Microsoft Office PowerPoint</Application>
  <PresentationFormat>Aangepast</PresentationFormat>
  <Paragraphs>231</Paragraphs>
  <Slides>17</Slides>
  <Notes>5</Notes>
  <HiddenSlides>0</HiddenSlides>
  <MMClips>0</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17</vt:i4>
      </vt:variant>
    </vt:vector>
  </HeadingPairs>
  <TitlesOfParts>
    <vt:vector size="23" baseType="lpstr">
      <vt:lpstr>American Typewriter</vt:lpstr>
      <vt:lpstr>Arial</vt:lpstr>
      <vt:lpstr>Calibri</vt:lpstr>
      <vt:lpstr>Lucida Grande</vt:lpstr>
      <vt:lpstr>RU PPT Algemeen NL 2014</vt:lpstr>
      <vt:lpstr>RU Titeldia's</vt:lpstr>
      <vt:lpstr>Workshop Mysterie bij (bedrijfs)economie</vt:lpstr>
      <vt:lpstr>Mystery </vt:lpstr>
      <vt:lpstr>900 doden na instorting kledingfabriek Bangladesh</vt:lpstr>
      <vt:lpstr>Meer dan honderd doden bij brand in kledingfabriek Bangladesh </vt:lpstr>
      <vt:lpstr>Wie is verantwoordelijk voor de dood van Romina?</vt:lpstr>
      <vt:lpstr>Wat gaan we doen?</vt:lpstr>
      <vt:lpstr>Kaartjes ordenen </vt:lpstr>
      <vt:lpstr>Schema maken  (Mindmap)</vt:lpstr>
      <vt:lpstr>Presenteren en bespreken</vt:lpstr>
      <vt:lpstr>Nabespreking op inhoud: voorbeelden</vt:lpstr>
      <vt:lpstr>Mogelijke vragen voor de nabespreking van de denkaanpak</vt:lpstr>
      <vt:lpstr>Terugblik  op uitvoeren mystery</vt:lpstr>
      <vt:lpstr>Aandachtspunten voorbereiding </vt:lpstr>
      <vt:lpstr> Aandachtspunten voor begeleiding</vt:lpstr>
      <vt:lpstr>Mystery, richtlijnen  voor ontwerp</vt:lpstr>
      <vt:lpstr> Aandachtspunten nabespreking</vt:lpstr>
      <vt:lpstr>Afsluiting</vt:lpstr>
    </vt:vector>
  </TitlesOfParts>
  <Company>Radboud Universiteit Nijmegen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Vakdidactiek Economie en Bedrijfseconomie  college 11</dc:title>
  <dc:creator>Suijker Jolanda</dc:creator>
  <cp:lastModifiedBy>madelon ellens</cp:lastModifiedBy>
  <cp:revision>216</cp:revision>
  <cp:lastPrinted>2020-02-24T13:57:20Z</cp:lastPrinted>
  <dcterms:created xsi:type="dcterms:W3CDTF">2018-11-17T12:45:39Z</dcterms:created>
  <dcterms:modified xsi:type="dcterms:W3CDTF">2023-04-16T21:16:58Z</dcterms:modified>
</cp:coreProperties>
</file>