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media/image1.jpeg" ContentType="image/jpeg"/>
  <Override PartName="/ppt/theme/theme2.xml" ContentType="application/vnd.openxmlformats-officedocument.theme+xml"/>
  <Override PartName="/ppt/media/media1.m4v" ContentType="video/unknown"/>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Shape 156"/>
          <p:cNvSpPr/>
          <p:nvPr>
            <p:ph type="sldImg"/>
          </p:nvPr>
        </p:nvSpPr>
        <p:spPr>
          <a:xfrm>
            <a:off x="1143000" y="685800"/>
            <a:ext cx="4572000" cy="3429000"/>
          </a:xfrm>
          <a:prstGeom prst="rect">
            <a:avLst/>
          </a:prstGeom>
        </p:spPr>
        <p:txBody>
          <a:bodyPr/>
          <a:lstStyle/>
          <a:p>
            <a:pPr/>
          </a:p>
        </p:txBody>
      </p:sp>
      <p:sp>
        <p:nvSpPr>
          <p:cNvPr id="157" name="Shape 15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eldia">
    <p:spTree>
      <p:nvGrpSpPr>
        <p:cNvPr id="1" name=""/>
        <p:cNvGrpSpPr/>
        <p:nvPr/>
      </p:nvGrpSpPr>
      <p:grpSpPr>
        <a:xfrm>
          <a:off x="0" y="0"/>
          <a:ext cx="0" cy="0"/>
          <a:chOff x="0" y="0"/>
          <a:chExt cx="0" cy="0"/>
        </a:xfrm>
      </p:grpSpPr>
      <p:sp>
        <p:nvSpPr>
          <p:cNvPr id="11" name="Titeltekst"/>
          <p:cNvSpPr txBox="1"/>
          <p:nvPr>
            <p:ph type="title"/>
          </p:nvPr>
        </p:nvSpPr>
        <p:spPr>
          <a:xfrm>
            <a:off x="1524000" y="1122362"/>
            <a:ext cx="9144000" cy="2387601"/>
          </a:xfrm>
          <a:prstGeom prst="rect">
            <a:avLst/>
          </a:prstGeom>
        </p:spPr>
        <p:txBody>
          <a:bodyPr anchor="b"/>
          <a:lstStyle>
            <a:lvl1pPr algn="ctr">
              <a:defRPr sz="6000"/>
            </a:lvl1pPr>
          </a:lstStyle>
          <a:p>
            <a:pPr/>
            <a:r>
              <a:t>Titeltekst</a:t>
            </a:r>
          </a:p>
        </p:txBody>
      </p:sp>
      <p:sp>
        <p:nvSpPr>
          <p:cNvPr id="12" name="Hoofdtekst - niveau één…"/>
          <p:cNvSpPr txBox="1"/>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13"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Titel en verticale tekst">
    <p:spTree>
      <p:nvGrpSpPr>
        <p:cNvPr id="1" name=""/>
        <p:cNvGrpSpPr/>
        <p:nvPr/>
      </p:nvGrpSpPr>
      <p:grpSpPr>
        <a:xfrm>
          <a:off x="0" y="0"/>
          <a:ext cx="0" cy="0"/>
          <a:chOff x="0" y="0"/>
          <a:chExt cx="0" cy="0"/>
        </a:xfrm>
      </p:grpSpPr>
      <p:sp>
        <p:nvSpPr>
          <p:cNvPr id="92" name="Titeltekst"/>
          <p:cNvSpPr txBox="1"/>
          <p:nvPr>
            <p:ph type="title"/>
          </p:nvPr>
        </p:nvSpPr>
        <p:spPr>
          <a:prstGeom prst="rect">
            <a:avLst/>
          </a:prstGeom>
        </p:spPr>
        <p:txBody>
          <a:bodyPr/>
          <a:lstStyle/>
          <a:p>
            <a:pPr/>
            <a:r>
              <a:t>Titeltekst</a:t>
            </a:r>
          </a:p>
        </p:txBody>
      </p:sp>
      <p:sp>
        <p:nvSpPr>
          <p:cNvPr id="93" name="Hoofdtekst - niveau één…"/>
          <p:cNvSpPr txBox="1"/>
          <p:nvPr>
            <p:ph type="body" idx="1"/>
          </p:nvPr>
        </p:nvSpPr>
        <p:spPr>
          <a:prstGeom prst="rect">
            <a:avLst/>
          </a:prstGeom>
        </p:spPr>
        <p:txBody>
          <a:body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94"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Verticale titel en tekst">
    <p:spTree>
      <p:nvGrpSpPr>
        <p:cNvPr id="1" name=""/>
        <p:cNvGrpSpPr/>
        <p:nvPr/>
      </p:nvGrpSpPr>
      <p:grpSpPr>
        <a:xfrm>
          <a:off x="0" y="0"/>
          <a:ext cx="0" cy="0"/>
          <a:chOff x="0" y="0"/>
          <a:chExt cx="0" cy="0"/>
        </a:xfrm>
      </p:grpSpPr>
      <p:sp>
        <p:nvSpPr>
          <p:cNvPr id="101" name="Titeltekst"/>
          <p:cNvSpPr txBox="1"/>
          <p:nvPr>
            <p:ph type="title"/>
          </p:nvPr>
        </p:nvSpPr>
        <p:spPr>
          <a:xfrm>
            <a:off x="8724900" y="365125"/>
            <a:ext cx="2628900" cy="5811838"/>
          </a:xfrm>
          <a:prstGeom prst="rect">
            <a:avLst/>
          </a:prstGeom>
        </p:spPr>
        <p:txBody>
          <a:bodyPr/>
          <a:lstStyle/>
          <a:p>
            <a:pPr/>
            <a:r>
              <a:t>Titeltekst</a:t>
            </a:r>
          </a:p>
        </p:txBody>
      </p:sp>
      <p:sp>
        <p:nvSpPr>
          <p:cNvPr id="102" name="Hoofdtekst - niveau één…"/>
          <p:cNvSpPr txBox="1"/>
          <p:nvPr>
            <p:ph type="body" idx="1"/>
          </p:nvPr>
        </p:nvSpPr>
        <p:spPr>
          <a:xfrm>
            <a:off x="838200" y="365125"/>
            <a:ext cx="7734300" cy="5811838"/>
          </a:xfrm>
          <a:prstGeom prst="rect">
            <a:avLst/>
          </a:prstGeom>
        </p:spPr>
        <p:txBody>
          <a:body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103"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Leeg">
    <p:bg>
      <p:bgPr>
        <a:solidFill>
          <a:srgbClr val="FFFFFF"/>
        </a:solidFill>
      </p:bgPr>
    </p:bg>
    <p:spTree>
      <p:nvGrpSpPr>
        <p:cNvPr id="1" name=""/>
        <p:cNvGrpSpPr/>
        <p:nvPr/>
      </p:nvGrpSpPr>
      <p:grpSpPr>
        <a:xfrm>
          <a:off x="0" y="0"/>
          <a:ext cx="0" cy="0"/>
          <a:chOff x="0" y="0"/>
          <a:chExt cx="0" cy="0"/>
        </a:xfrm>
      </p:grpSpPr>
      <p:sp>
        <p:nvSpPr>
          <p:cNvPr id="110" name="Dianummer"/>
          <p:cNvSpPr txBox="1"/>
          <p:nvPr>
            <p:ph type="sldNum" sz="quarter" idx="2"/>
          </p:nvPr>
        </p:nvSpPr>
        <p:spPr>
          <a:xfrm>
            <a:off x="5964732" y="6505277"/>
            <a:ext cx="253607" cy="249238"/>
          </a:xfrm>
          <a:prstGeom prst="rect">
            <a:avLst/>
          </a:prstGeom>
        </p:spPr>
        <p:txBody>
          <a:bodyPr lIns="35718" tIns="35718" rIns="35718" bIns="35718" anchor="t"/>
          <a:lstStyle>
            <a:lvl1pPr algn="ctr" defTabSz="410765">
              <a:defRPr>
                <a:solidFill>
                  <a:srgbClr val="000000"/>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p:bg>
      <p:bgPr>
        <a:solidFill>
          <a:srgbClr val="FFFFFF"/>
        </a:solidFill>
      </p:bgPr>
    </p:bg>
    <p:spTree>
      <p:nvGrpSpPr>
        <p:cNvPr id="1" name=""/>
        <p:cNvGrpSpPr/>
        <p:nvPr/>
      </p:nvGrpSpPr>
      <p:grpSpPr>
        <a:xfrm>
          <a:off x="0" y="0"/>
          <a:ext cx="0" cy="0"/>
          <a:chOff x="0" y="0"/>
          <a:chExt cx="0" cy="0"/>
        </a:xfrm>
      </p:grpSpPr>
      <p:sp>
        <p:nvSpPr>
          <p:cNvPr id="117" name="Titeltekst"/>
          <p:cNvSpPr txBox="1"/>
          <p:nvPr>
            <p:ph type="title"/>
          </p:nvPr>
        </p:nvSpPr>
        <p:spPr>
          <a:xfrm>
            <a:off x="2209799" y="2440591"/>
            <a:ext cx="7772402" cy="1159858"/>
          </a:xfrm>
          <a:prstGeom prst="rect">
            <a:avLst/>
          </a:prstGeom>
        </p:spPr>
        <p:txBody>
          <a:bodyPr lIns="91424" tIns="91424" rIns="91424" bIns="91424" anchor="b"/>
          <a:lstStyle>
            <a:lvl1pPr indent="406399" algn="ctr" defTabSz="1219199">
              <a:lnSpc>
                <a:spcPct val="100000"/>
              </a:lnSpc>
              <a:defRPr b="1" sz="6200">
                <a:latin typeface="Arial"/>
                <a:ea typeface="Arial"/>
                <a:cs typeface="Arial"/>
                <a:sym typeface="Arial"/>
              </a:defRPr>
            </a:lvl1pPr>
          </a:lstStyle>
          <a:p>
            <a:pPr/>
            <a:r>
              <a:t>Titeltekst</a:t>
            </a:r>
          </a:p>
        </p:txBody>
      </p:sp>
      <p:sp>
        <p:nvSpPr>
          <p:cNvPr id="118" name="Hoofdtekst - niveau één…"/>
          <p:cNvSpPr txBox="1"/>
          <p:nvPr>
            <p:ph type="body" sz="quarter" idx="1"/>
          </p:nvPr>
        </p:nvSpPr>
        <p:spPr>
          <a:xfrm>
            <a:off x="2209799" y="3697302"/>
            <a:ext cx="7772402" cy="784740"/>
          </a:xfrm>
          <a:prstGeom prst="rect">
            <a:avLst/>
          </a:prstGeom>
        </p:spPr>
        <p:txBody>
          <a:bodyPr lIns="91424" tIns="91424" rIns="91424" bIns="91424"/>
          <a:lstStyle>
            <a:lvl1pPr marL="0" indent="253999" algn="ctr" defTabSz="1219199">
              <a:lnSpc>
                <a:spcPct val="100000"/>
              </a:lnSpc>
              <a:spcBef>
                <a:spcPts val="0"/>
              </a:spcBef>
              <a:buSzTx/>
              <a:buFontTx/>
              <a:buNone/>
              <a:defRPr sz="3800">
                <a:solidFill>
                  <a:srgbClr val="666666"/>
                </a:solidFill>
                <a:latin typeface="Arial"/>
                <a:ea typeface="Arial"/>
                <a:cs typeface="Arial"/>
                <a:sym typeface="Arial"/>
              </a:defRPr>
            </a:lvl1pPr>
            <a:lvl2pPr marL="0" indent="253999" algn="ctr" defTabSz="1219199">
              <a:lnSpc>
                <a:spcPct val="100000"/>
              </a:lnSpc>
              <a:spcBef>
                <a:spcPts val="0"/>
              </a:spcBef>
              <a:buSzTx/>
              <a:buFontTx/>
              <a:buNone/>
              <a:defRPr sz="3800">
                <a:solidFill>
                  <a:srgbClr val="666666"/>
                </a:solidFill>
                <a:latin typeface="Arial"/>
                <a:ea typeface="Arial"/>
                <a:cs typeface="Arial"/>
                <a:sym typeface="Arial"/>
              </a:defRPr>
            </a:lvl2pPr>
            <a:lvl3pPr marL="0" indent="253999" algn="ctr" defTabSz="1219199">
              <a:lnSpc>
                <a:spcPct val="100000"/>
              </a:lnSpc>
              <a:spcBef>
                <a:spcPts val="0"/>
              </a:spcBef>
              <a:buSzTx/>
              <a:buFontTx/>
              <a:buNone/>
              <a:defRPr sz="3800">
                <a:solidFill>
                  <a:srgbClr val="666666"/>
                </a:solidFill>
                <a:latin typeface="Arial"/>
                <a:ea typeface="Arial"/>
                <a:cs typeface="Arial"/>
                <a:sym typeface="Arial"/>
              </a:defRPr>
            </a:lvl3pPr>
            <a:lvl4pPr marL="0" indent="253999" algn="ctr" defTabSz="1219199">
              <a:lnSpc>
                <a:spcPct val="100000"/>
              </a:lnSpc>
              <a:spcBef>
                <a:spcPts val="0"/>
              </a:spcBef>
              <a:buSzTx/>
              <a:buFontTx/>
              <a:buNone/>
              <a:defRPr sz="3800">
                <a:solidFill>
                  <a:srgbClr val="666666"/>
                </a:solidFill>
                <a:latin typeface="Arial"/>
                <a:ea typeface="Arial"/>
                <a:cs typeface="Arial"/>
                <a:sym typeface="Arial"/>
              </a:defRPr>
            </a:lvl4pPr>
            <a:lvl5pPr marL="0" indent="253999" algn="ctr" defTabSz="1219199">
              <a:lnSpc>
                <a:spcPct val="100000"/>
              </a:lnSpc>
              <a:spcBef>
                <a:spcPts val="0"/>
              </a:spcBef>
              <a:buSzTx/>
              <a:buFontTx/>
              <a:buNone/>
              <a:defRPr sz="3800">
                <a:solidFill>
                  <a:srgbClr val="666666"/>
                </a:solidFill>
                <a:latin typeface="Arial"/>
                <a:ea typeface="Arial"/>
                <a:cs typeface="Arial"/>
                <a:sym typeface="Arial"/>
              </a:defRPr>
            </a:lvl5p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119" name="Dianummer"/>
          <p:cNvSpPr txBox="1"/>
          <p:nvPr>
            <p:ph type="sldNum" sz="quarter" idx="2"/>
          </p:nvPr>
        </p:nvSpPr>
        <p:spPr>
          <a:xfrm>
            <a:off x="7775293" y="5480101"/>
            <a:ext cx="301908" cy="288823"/>
          </a:xfrm>
          <a:prstGeom prst="rect">
            <a:avLst/>
          </a:prstGeom>
        </p:spPr>
        <p:txBody>
          <a:bodyPr lIns="45719" tIns="45719" rIns="45719" bIns="45719"/>
          <a:lstStyle>
            <a:lvl1pPr defTabSz="1219199">
              <a:defRPr sz="1400">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p:bg>
      <p:bgPr>
        <a:solidFill>
          <a:srgbClr val="FFFFFF"/>
        </a:solidFill>
      </p:bgPr>
    </p:bg>
    <p:spTree>
      <p:nvGrpSpPr>
        <p:cNvPr id="1" name=""/>
        <p:cNvGrpSpPr/>
        <p:nvPr/>
      </p:nvGrpSpPr>
      <p:grpSpPr>
        <a:xfrm>
          <a:off x="0" y="0"/>
          <a:ext cx="0" cy="0"/>
          <a:chOff x="0" y="0"/>
          <a:chExt cx="0" cy="0"/>
        </a:xfrm>
      </p:grpSpPr>
      <p:sp>
        <p:nvSpPr>
          <p:cNvPr id="126" name="Titeltekst"/>
          <p:cNvSpPr txBox="1"/>
          <p:nvPr>
            <p:ph type="title"/>
          </p:nvPr>
        </p:nvSpPr>
        <p:spPr>
          <a:xfrm>
            <a:off x="2209799" y="2440591"/>
            <a:ext cx="7772401" cy="1159858"/>
          </a:xfrm>
          <a:prstGeom prst="rect">
            <a:avLst/>
          </a:prstGeom>
        </p:spPr>
        <p:txBody>
          <a:bodyPr lIns="91425" tIns="91425" rIns="91425" bIns="91425" anchor="b"/>
          <a:lstStyle>
            <a:lvl1pPr indent="406400" algn="ctr" defTabSz="1219200">
              <a:lnSpc>
                <a:spcPct val="100000"/>
              </a:lnSpc>
              <a:defRPr b="1" sz="6200">
                <a:latin typeface="Arial"/>
                <a:ea typeface="Arial"/>
                <a:cs typeface="Arial"/>
                <a:sym typeface="Arial"/>
              </a:defRPr>
            </a:lvl1pPr>
          </a:lstStyle>
          <a:p>
            <a:pPr/>
            <a:r>
              <a:t>Titeltekst</a:t>
            </a:r>
          </a:p>
        </p:txBody>
      </p:sp>
      <p:sp>
        <p:nvSpPr>
          <p:cNvPr id="127" name="Hoofdtekst - niveau één…"/>
          <p:cNvSpPr txBox="1"/>
          <p:nvPr>
            <p:ph type="body" sz="quarter" idx="1"/>
          </p:nvPr>
        </p:nvSpPr>
        <p:spPr>
          <a:xfrm>
            <a:off x="2209799" y="3697303"/>
            <a:ext cx="7772401" cy="784739"/>
          </a:xfrm>
          <a:prstGeom prst="rect">
            <a:avLst/>
          </a:prstGeom>
        </p:spPr>
        <p:txBody>
          <a:bodyPr lIns="91425" tIns="91425" rIns="91425" bIns="91425"/>
          <a:lstStyle>
            <a:lvl1pPr marL="0" indent="254000" algn="ctr" defTabSz="1219200">
              <a:lnSpc>
                <a:spcPct val="100000"/>
              </a:lnSpc>
              <a:spcBef>
                <a:spcPts val="0"/>
              </a:spcBef>
              <a:buSzTx/>
              <a:buFontTx/>
              <a:buNone/>
              <a:defRPr sz="3800">
                <a:solidFill>
                  <a:srgbClr val="666666"/>
                </a:solidFill>
                <a:latin typeface="Arial"/>
                <a:ea typeface="Arial"/>
                <a:cs typeface="Arial"/>
                <a:sym typeface="Arial"/>
              </a:defRPr>
            </a:lvl1pPr>
            <a:lvl2pPr marL="0" indent="254000" algn="ctr" defTabSz="1219200">
              <a:lnSpc>
                <a:spcPct val="100000"/>
              </a:lnSpc>
              <a:spcBef>
                <a:spcPts val="0"/>
              </a:spcBef>
              <a:buSzTx/>
              <a:buFontTx/>
              <a:buNone/>
              <a:defRPr sz="3800">
                <a:solidFill>
                  <a:srgbClr val="666666"/>
                </a:solidFill>
                <a:latin typeface="Arial"/>
                <a:ea typeface="Arial"/>
                <a:cs typeface="Arial"/>
                <a:sym typeface="Arial"/>
              </a:defRPr>
            </a:lvl2pPr>
            <a:lvl3pPr marL="0" indent="254000" algn="ctr" defTabSz="1219200">
              <a:lnSpc>
                <a:spcPct val="100000"/>
              </a:lnSpc>
              <a:spcBef>
                <a:spcPts val="0"/>
              </a:spcBef>
              <a:buSzTx/>
              <a:buFontTx/>
              <a:buNone/>
              <a:defRPr sz="3800">
                <a:solidFill>
                  <a:srgbClr val="666666"/>
                </a:solidFill>
                <a:latin typeface="Arial"/>
                <a:ea typeface="Arial"/>
                <a:cs typeface="Arial"/>
                <a:sym typeface="Arial"/>
              </a:defRPr>
            </a:lvl3pPr>
            <a:lvl4pPr marL="0" indent="254000" algn="ctr" defTabSz="1219200">
              <a:lnSpc>
                <a:spcPct val="100000"/>
              </a:lnSpc>
              <a:spcBef>
                <a:spcPts val="0"/>
              </a:spcBef>
              <a:buSzTx/>
              <a:buFontTx/>
              <a:buNone/>
              <a:defRPr sz="3800">
                <a:solidFill>
                  <a:srgbClr val="666666"/>
                </a:solidFill>
                <a:latin typeface="Arial"/>
                <a:ea typeface="Arial"/>
                <a:cs typeface="Arial"/>
                <a:sym typeface="Arial"/>
              </a:defRPr>
            </a:lvl4pPr>
            <a:lvl5pPr marL="0" indent="254000" algn="ctr" defTabSz="1219200">
              <a:lnSpc>
                <a:spcPct val="100000"/>
              </a:lnSpc>
              <a:spcBef>
                <a:spcPts val="0"/>
              </a:spcBef>
              <a:buSzTx/>
              <a:buFontTx/>
              <a:buNone/>
              <a:defRPr sz="3800">
                <a:solidFill>
                  <a:srgbClr val="666666"/>
                </a:solidFill>
                <a:latin typeface="Arial"/>
                <a:ea typeface="Arial"/>
                <a:cs typeface="Arial"/>
                <a:sym typeface="Arial"/>
              </a:defRPr>
            </a:lvl5p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128" name="Dianummer"/>
          <p:cNvSpPr txBox="1"/>
          <p:nvPr>
            <p:ph type="sldNum" sz="quarter" idx="2"/>
          </p:nvPr>
        </p:nvSpPr>
        <p:spPr>
          <a:xfrm>
            <a:off x="5943600" y="5480101"/>
            <a:ext cx="2133600" cy="288824"/>
          </a:xfrm>
          <a:prstGeom prst="rect">
            <a:avLst/>
          </a:prstGeom>
        </p:spPr>
        <p:txBody>
          <a:bodyPr/>
          <a:lstStyle>
            <a:lvl1pPr defTabSz="1219200">
              <a:defRPr sz="1400">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bg>
      <p:bgPr>
        <a:solidFill>
          <a:srgbClr val="FFFFFF"/>
        </a:solidFill>
      </p:bgPr>
    </p:bg>
    <p:spTree>
      <p:nvGrpSpPr>
        <p:cNvPr id="1" name=""/>
        <p:cNvGrpSpPr/>
        <p:nvPr/>
      </p:nvGrpSpPr>
      <p:grpSpPr>
        <a:xfrm>
          <a:off x="0" y="0"/>
          <a:ext cx="0" cy="0"/>
          <a:chOff x="0" y="0"/>
          <a:chExt cx="0" cy="0"/>
        </a:xfrm>
      </p:grpSpPr>
      <p:sp>
        <p:nvSpPr>
          <p:cNvPr id="135" name="Lijn"/>
          <p:cNvSpPr/>
          <p:nvPr/>
        </p:nvSpPr>
        <p:spPr>
          <a:xfrm>
            <a:off x="2023273" y="5944935"/>
            <a:ext cx="4940625" cy="9210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8"/>
                </a:moveTo>
                <a:lnTo>
                  <a:pt x="21600" y="21600"/>
                </a:lnTo>
                <a:lnTo>
                  <a:pt x="16039" y="21600"/>
                </a:lnTo>
                <a:lnTo>
                  <a:pt x="3" y="0"/>
                </a:lnTo>
              </a:path>
            </a:pathLst>
          </a:custGeom>
          <a:solidFill>
            <a:srgbClr val="9DCADC">
              <a:alpha val="40000"/>
            </a:srgbClr>
          </a:solidFill>
          <a:ln w="12700">
            <a:miter lim="400000"/>
          </a:ln>
        </p:spPr>
        <p:txBody>
          <a:bodyPr lIns="45719" rIns="45719"/>
          <a:lstStyle/>
          <a:p>
            <a:pPr>
              <a:defRPr>
                <a:latin typeface="Lucida Sans Unicode"/>
                <a:ea typeface="Lucida Sans Unicode"/>
                <a:cs typeface="Lucida Sans Unicode"/>
                <a:sym typeface="Lucida Sans Unicode"/>
              </a:defRPr>
            </a:pPr>
          </a:p>
        </p:txBody>
      </p:sp>
      <p:sp>
        <p:nvSpPr>
          <p:cNvPr id="136" name="Lijn"/>
          <p:cNvSpPr/>
          <p:nvPr/>
        </p:nvSpPr>
        <p:spPr>
          <a:xfrm>
            <a:off x="2009717" y="5939011"/>
            <a:ext cx="3690452" cy="9334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21490"/>
                </a:lnTo>
                <a:lnTo>
                  <a:pt x="17057" y="21600"/>
                </a:lnTo>
                <a:lnTo>
                  <a:pt x="46" y="147"/>
                </a:lnTo>
              </a:path>
            </a:pathLst>
          </a:custGeom>
          <a:solidFill>
            <a:srgbClr val="000000"/>
          </a:solidFill>
          <a:ln w="12700">
            <a:miter lim="400000"/>
          </a:ln>
        </p:spPr>
        <p:txBody>
          <a:bodyPr lIns="45719" rIns="45719"/>
          <a:lstStyle/>
          <a:p>
            <a:pPr>
              <a:defRPr>
                <a:latin typeface="Lucida Sans Unicode"/>
                <a:ea typeface="Lucida Sans Unicode"/>
                <a:cs typeface="Lucida Sans Unicode"/>
                <a:sym typeface="Lucida Sans Unicode"/>
              </a:defRPr>
            </a:pPr>
          </a:p>
        </p:txBody>
      </p:sp>
      <p:sp>
        <p:nvSpPr>
          <p:cNvPr id="137" name="Driehoek"/>
          <p:cNvSpPr/>
          <p:nvPr/>
        </p:nvSpPr>
        <p:spPr>
          <a:xfrm>
            <a:off x="1517958" y="5791253"/>
            <a:ext cx="3402315" cy="10808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blipFill>
            <a:blip r:embed="rId2"/>
          </a:blipFill>
          <a:ln w="12700">
            <a:miter lim="400000"/>
          </a:ln>
        </p:spPr>
        <p:txBody>
          <a:bodyPr lIns="45719" rIns="45719" anchor="ctr"/>
          <a:lstStyle/>
          <a:p>
            <a:pPr algn="ctr">
              <a:defRPr>
                <a:solidFill>
                  <a:srgbClr val="FFFFFF"/>
                </a:solidFill>
                <a:latin typeface="Lucida Sans Unicode"/>
                <a:ea typeface="Lucida Sans Unicode"/>
                <a:cs typeface="Lucida Sans Unicode"/>
                <a:sym typeface="Lucida Sans Unicode"/>
              </a:defRPr>
            </a:pPr>
          </a:p>
        </p:txBody>
      </p:sp>
      <p:sp>
        <p:nvSpPr>
          <p:cNvPr id="138" name="Lijn"/>
          <p:cNvSpPr/>
          <p:nvPr/>
        </p:nvSpPr>
        <p:spPr>
          <a:xfrm>
            <a:off x="1514762" y="5787737"/>
            <a:ext cx="3405510" cy="1084384"/>
          </a:xfrm>
          <a:prstGeom prst="line">
            <a:avLst/>
          </a:prstGeom>
          <a:ln w="3175">
            <a:solidFill>
              <a:srgbClr val="5699AD"/>
            </a:solidFill>
            <a:miter/>
          </a:ln>
        </p:spPr>
        <p:txBody>
          <a:bodyPr lIns="45719" rIns="45719"/>
          <a:lstStyle/>
          <a:p>
            <a:pPr>
              <a:defRPr>
                <a:latin typeface="Lucida Sans Unicode"/>
                <a:ea typeface="Lucida Sans Unicode"/>
                <a:cs typeface="Lucida Sans Unicode"/>
                <a:sym typeface="Lucida Sans Unicode"/>
              </a:defRPr>
            </a:pPr>
          </a:p>
        </p:txBody>
      </p:sp>
      <p:sp>
        <p:nvSpPr>
          <p:cNvPr id="139" name="Hoofdtekst - niveau één…"/>
          <p:cNvSpPr txBox="1"/>
          <p:nvPr>
            <p:ph type="body" idx="1"/>
          </p:nvPr>
        </p:nvSpPr>
        <p:spPr>
          <a:xfrm>
            <a:off x="1981200" y="1481327"/>
            <a:ext cx="8229600" cy="4525964"/>
          </a:xfrm>
          <a:prstGeom prst="rect">
            <a:avLst/>
          </a:prstGeom>
        </p:spPr>
        <p:txBody>
          <a:bodyPr/>
          <a:lstStyle>
            <a:lvl1pPr marL="356277" indent="-246549">
              <a:lnSpc>
                <a:spcPct val="100000"/>
              </a:lnSpc>
              <a:spcBef>
                <a:spcPts val="400"/>
              </a:spcBef>
              <a:buClr>
                <a:srgbClr val="2DA2BF"/>
              </a:buClr>
              <a:buSzPct val="68000"/>
              <a:buFontTx/>
              <a:buChar char=""/>
              <a:defRPr sz="2600">
                <a:latin typeface="Lucida Sans Unicode"/>
                <a:ea typeface="Lucida Sans Unicode"/>
                <a:cs typeface="Lucida Sans Unicode"/>
                <a:sym typeface="Lucida Sans Unicode"/>
              </a:defRPr>
            </a:lvl1pPr>
            <a:lvl2pPr marL="651609" indent="-258417">
              <a:lnSpc>
                <a:spcPct val="100000"/>
              </a:lnSpc>
              <a:spcBef>
                <a:spcPts val="400"/>
              </a:spcBef>
              <a:buClr>
                <a:srgbClr val="2DA2BF"/>
              </a:buClr>
              <a:buFontTx/>
              <a:buChar char="◦"/>
              <a:defRPr sz="2600">
                <a:latin typeface="Lucida Sans Unicode"/>
                <a:ea typeface="Lucida Sans Unicode"/>
                <a:cs typeface="Lucida Sans Unicode"/>
                <a:sym typeface="Lucida Sans Unicode"/>
              </a:defRPr>
            </a:lvl2pPr>
            <a:lvl3pPr marL="913964" indent="-283028">
              <a:lnSpc>
                <a:spcPct val="100000"/>
              </a:lnSpc>
              <a:spcBef>
                <a:spcPts val="400"/>
              </a:spcBef>
              <a:buClr>
                <a:srgbClr val="2DA2BF"/>
              </a:buClr>
              <a:buFontTx/>
              <a:buChar char="●"/>
              <a:defRPr sz="2600">
                <a:latin typeface="Lucida Sans Unicode"/>
                <a:ea typeface="Lucida Sans Unicode"/>
                <a:cs typeface="Lucida Sans Unicode"/>
                <a:sym typeface="Lucida Sans Unicode"/>
              </a:defRPr>
            </a:lvl3pPr>
            <a:lvl4pPr marL="1227221" indent="-312821">
              <a:lnSpc>
                <a:spcPct val="100000"/>
              </a:lnSpc>
              <a:spcBef>
                <a:spcPts val="400"/>
              </a:spcBef>
              <a:buClr>
                <a:srgbClr val="2DA2BF"/>
              </a:buClr>
              <a:buFontTx/>
              <a:buChar char="●"/>
              <a:defRPr sz="2600">
                <a:latin typeface="Lucida Sans Unicode"/>
                <a:ea typeface="Lucida Sans Unicode"/>
                <a:cs typeface="Lucida Sans Unicode"/>
                <a:sym typeface="Lucida Sans Unicode"/>
              </a:defRPr>
            </a:lvl4pPr>
            <a:lvl5pPr marL="1473200" indent="-330200">
              <a:lnSpc>
                <a:spcPct val="100000"/>
              </a:lnSpc>
              <a:spcBef>
                <a:spcPts val="400"/>
              </a:spcBef>
              <a:buClr>
                <a:srgbClr val="2DA2BF"/>
              </a:buClr>
              <a:buFontTx/>
              <a:buChar char="●"/>
              <a:defRPr sz="2600">
                <a:latin typeface="Lucida Sans Unicode"/>
                <a:ea typeface="Lucida Sans Unicode"/>
                <a:cs typeface="Lucida Sans Unicode"/>
                <a:sym typeface="Lucida Sans Unicode"/>
              </a:defRPr>
            </a:lvl5p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140" name="Titeltekst"/>
          <p:cNvSpPr txBox="1"/>
          <p:nvPr>
            <p:ph type="title"/>
          </p:nvPr>
        </p:nvSpPr>
        <p:spPr>
          <a:xfrm>
            <a:off x="1981200" y="274638"/>
            <a:ext cx="8229600" cy="1143001"/>
          </a:xfrm>
          <a:prstGeom prst="rect">
            <a:avLst/>
          </a:prstGeom>
        </p:spPr>
        <p:txBody>
          <a:bodyPr/>
          <a:lstStyle>
            <a:lvl1pPr>
              <a:lnSpc>
                <a:spcPct val="100000"/>
              </a:lnSpc>
              <a:defRPr b="1" sz="4000">
                <a:solidFill>
                  <a:srgbClr val="464646"/>
                </a:solidFill>
                <a:effectLst>
                  <a:outerShdw sx="100000" sy="100000" kx="0" ky="0" algn="b" rotWithShape="0" blurRad="38100" dist="25400" dir="5400000">
                    <a:srgbClr val="000000">
                      <a:alpha val="25000"/>
                    </a:srgbClr>
                  </a:outerShdw>
                </a:effectLst>
                <a:latin typeface="Lucida Sans Unicode"/>
                <a:ea typeface="Lucida Sans Unicode"/>
                <a:cs typeface="Lucida Sans Unicode"/>
                <a:sym typeface="Lucida Sans Unicode"/>
              </a:defRPr>
            </a:lvl1pPr>
          </a:lstStyle>
          <a:p>
            <a:pPr/>
            <a:r>
              <a:t>Titeltekst</a:t>
            </a:r>
          </a:p>
        </p:txBody>
      </p:sp>
      <p:sp>
        <p:nvSpPr>
          <p:cNvPr id="141" name="Dianummer"/>
          <p:cNvSpPr txBox="1"/>
          <p:nvPr>
            <p:ph type="sldNum" sz="quarter" idx="2"/>
          </p:nvPr>
        </p:nvSpPr>
        <p:spPr>
          <a:xfrm>
            <a:off x="10284932" y="6521737"/>
            <a:ext cx="252101" cy="251332"/>
          </a:xfrm>
          <a:prstGeom prst="rect">
            <a:avLst/>
          </a:prstGeom>
        </p:spPr>
        <p:txBody>
          <a:bodyPr anchor="b"/>
          <a:lstStyle>
            <a:lvl1pPr>
              <a:defRPr sz="1000">
                <a:solidFill>
                  <a:srgbClr val="000000"/>
                </a:solidFill>
                <a:latin typeface="Lucida Sans Unicode"/>
                <a:ea typeface="Lucida Sans Unicode"/>
                <a:cs typeface="Lucida Sans Unicode"/>
                <a:sym typeface="Lucida Sans Unicod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Titel en object">
    <p:spTree>
      <p:nvGrpSpPr>
        <p:cNvPr id="1" name=""/>
        <p:cNvGrpSpPr/>
        <p:nvPr/>
      </p:nvGrpSpPr>
      <p:grpSpPr>
        <a:xfrm>
          <a:off x="0" y="0"/>
          <a:ext cx="0" cy="0"/>
          <a:chOff x="0" y="0"/>
          <a:chExt cx="0" cy="0"/>
        </a:xfrm>
      </p:grpSpPr>
      <p:sp>
        <p:nvSpPr>
          <p:cNvPr id="148" name="Titeltekst"/>
          <p:cNvSpPr txBox="1"/>
          <p:nvPr>
            <p:ph type="title"/>
          </p:nvPr>
        </p:nvSpPr>
        <p:spPr>
          <a:prstGeom prst="rect">
            <a:avLst/>
          </a:prstGeom>
        </p:spPr>
        <p:txBody>
          <a:bodyPr lIns="45718" tIns="45718" rIns="45718" bIns="45718"/>
          <a:lstStyle/>
          <a:p>
            <a:pPr/>
            <a:r>
              <a:t>Titeltekst</a:t>
            </a:r>
          </a:p>
        </p:txBody>
      </p:sp>
      <p:sp>
        <p:nvSpPr>
          <p:cNvPr id="149" name="Hoofdtekst - niveau één…"/>
          <p:cNvSpPr txBox="1"/>
          <p:nvPr>
            <p:ph type="body" idx="1"/>
          </p:nvPr>
        </p:nvSpPr>
        <p:spPr>
          <a:prstGeom prst="rect">
            <a:avLst/>
          </a:prstGeom>
        </p:spPr>
        <p:txBody>
          <a:bodyPr lIns="45718" tIns="45718" rIns="45718" bIns="45718"/>
          <a:lstStyle>
            <a:lvl3pPr marL="1234438" indent="-320038"/>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150" name="Dianummer"/>
          <p:cNvSpPr txBox="1"/>
          <p:nvPr>
            <p:ph type="sldNum" sz="quarter" idx="2"/>
          </p:nvPr>
        </p:nvSpPr>
        <p:spPr>
          <a:xfrm>
            <a:off x="11089821" y="6404293"/>
            <a:ext cx="263980" cy="269239"/>
          </a:xfrm>
          <a:prstGeom prst="rect">
            <a:avLst/>
          </a:prstGeom>
        </p:spPr>
        <p:txBody>
          <a:bodyPr lIns="45718" tIns="45718" rIns="45718" bIns="45718"/>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el en object">
    <p:spTree>
      <p:nvGrpSpPr>
        <p:cNvPr id="1" name=""/>
        <p:cNvGrpSpPr/>
        <p:nvPr/>
      </p:nvGrpSpPr>
      <p:grpSpPr>
        <a:xfrm>
          <a:off x="0" y="0"/>
          <a:ext cx="0" cy="0"/>
          <a:chOff x="0" y="0"/>
          <a:chExt cx="0" cy="0"/>
        </a:xfrm>
      </p:grpSpPr>
      <p:sp>
        <p:nvSpPr>
          <p:cNvPr id="20" name="Titeltekst"/>
          <p:cNvSpPr txBox="1"/>
          <p:nvPr>
            <p:ph type="title"/>
          </p:nvPr>
        </p:nvSpPr>
        <p:spPr>
          <a:prstGeom prst="rect">
            <a:avLst/>
          </a:prstGeom>
        </p:spPr>
        <p:txBody>
          <a:bodyPr/>
          <a:lstStyle/>
          <a:p>
            <a:pPr/>
            <a:r>
              <a:t>Titeltekst</a:t>
            </a:r>
          </a:p>
        </p:txBody>
      </p:sp>
      <p:sp>
        <p:nvSpPr>
          <p:cNvPr id="21" name="Hoofdtekst - niveau één…"/>
          <p:cNvSpPr txBox="1"/>
          <p:nvPr>
            <p:ph type="body" idx="1"/>
          </p:nvPr>
        </p:nvSpPr>
        <p:spPr>
          <a:prstGeom prst="rect">
            <a:avLst/>
          </a:prstGeom>
        </p:spPr>
        <p:txBody>
          <a:body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22"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Sectiekop">
    <p:spTree>
      <p:nvGrpSpPr>
        <p:cNvPr id="1" name=""/>
        <p:cNvGrpSpPr/>
        <p:nvPr/>
      </p:nvGrpSpPr>
      <p:grpSpPr>
        <a:xfrm>
          <a:off x="0" y="0"/>
          <a:ext cx="0" cy="0"/>
          <a:chOff x="0" y="0"/>
          <a:chExt cx="0" cy="0"/>
        </a:xfrm>
      </p:grpSpPr>
      <p:sp>
        <p:nvSpPr>
          <p:cNvPr id="29" name="Titeltekst"/>
          <p:cNvSpPr txBox="1"/>
          <p:nvPr>
            <p:ph type="title"/>
          </p:nvPr>
        </p:nvSpPr>
        <p:spPr>
          <a:xfrm>
            <a:off x="831850" y="1709738"/>
            <a:ext cx="10515600" cy="2852737"/>
          </a:xfrm>
          <a:prstGeom prst="rect">
            <a:avLst/>
          </a:prstGeom>
        </p:spPr>
        <p:txBody>
          <a:bodyPr anchor="b"/>
          <a:lstStyle>
            <a:lvl1pPr>
              <a:defRPr sz="6000"/>
            </a:lvl1pPr>
          </a:lstStyle>
          <a:p>
            <a:pPr/>
            <a:r>
              <a:t>Titeltekst</a:t>
            </a:r>
          </a:p>
        </p:txBody>
      </p:sp>
      <p:sp>
        <p:nvSpPr>
          <p:cNvPr id="30" name="Hoofdtekst - niveau één…"/>
          <p:cNvSpPr txBox="1"/>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31"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Inhoud van twee">
    <p:spTree>
      <p:nvGrpSpPr>
        <p:cNvPr id="1" name=""/>
        <p:cNvGrpSpPr/>
        <p:nvPr/>
      </p:nvGrpSpPr>
      <p:grpSpPr>
        <a:xfrm>
          <a:off x="0" y="0"/>
          <a:ext cx="0" cy="0"/>
          <a:chOff x="0" y="0"/>
          <a:chExt cx="0" cy="0"/>
        </a:xfrm>
      </p:grpSpPr>
      <p:sp>
        <p:nvSpPr>
          <p:cNvPr id="38" name="Titeltekst"/>
          <p:cNvSpPr txBox="1"/>
          <p:nvPr>
            <p:ph type="title"/>
          </p:nvPr>
        </p:nvSpPr>
        <p:spPr>
          <a:prstGeom prst="rect">
            <a:avLst/>
          </a:prstGeom>
        </p:spPr>
        <p:txBody>
          <a:bodyPr/>
          <a:lstStyle/>
          <a:p>
            <a:pPr/>
            <a:r>
              <a:t>Titeltekst</a:t>
            </a:r>
          </a:p>
        </p:txBody>
      </p:sp>
      <p:sp>
        <p:nvSpPr>
          <p:cNvPr id="39" name="Hoofdtekst - niveau één…"/>
          <p:cNvSpPr txBox="1"/>
          <p:nvPr>
            <p:ph type="body" sz="half" idx="1"/>
          </p:nvPr>
        </p:nvSpPr>
        <p:spPr>
          <a:xfrm>
            <a:off x="838200" y="1825625"/>
            <a:ext cx="5181600" cy="4351338"/>
          </a:xfrm>
          <a:prstGeom prst="rect">
            <a:avLst/>
          </a:prstGeom>
        </p:spPr>
        <p:txBody>
          <a:body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40"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Vergelijking">
    <p:spTree>
      <p:nvGrpSpPr>
        <p:cNvPr id="1" name=""/>
        <p:cNvGrpSpPr/>
        <p:nvPr/>
      </p:nvGrpSpPr>
      <p:grpSpPr>
        <a:xfrm>
          <a:off x="0" y="0"/>
          <a:ext cx="0" cy="0"/>
          <a:chOff x="0" y="0"/>
          <a:chExt cx="0" cy="0"/>
        </a:xfrm>
      </p:grpSpPr>
      <p:sp>
        <p:nvSpPr>
          <p:cNvPr id="47" name="Titeltekst"/>
          <p:cNvSpPr txBox="1"/>
          <p:nvPr>
            <p:ph type="title"/>
          </p:nvPr>
        </p:nvSpPr>
        <p:spPr>
          <a:xfrm>
            <a:off x="839787" y="365125"/>
            <a:ext cx="10515601" cy="1325563"/>
          </a:xfrm>
          <a:prstGeom prst="rect">
            <a:avLst/>
          </a:prstGeom>
        </p:spPr>
        <p:txBody>
          <a:bodyPr/>
          <a:lstStyle/>
          <a:p>
            <a:pPr/>
            <a:r>
              <a:t>Titeltekst</a:t>
            </a:r>
          </a:p>
        </p:txBody>
      </p:sp>
      <p:sp>
        <p:nvSpPr>
          <p:cNvPr id="48" name="Hoofdtekst - niveau één…"/>
          <p:cNvSpPr txBox="1"/>
          <p:nvPr>
            <p:ph type="body" sz="quarter" idx="1"/>
          </p:nvPr>
        </p:nvSpPr>
        <p:spPr>
          <a:xfrm>
            <a:off x="839787" y="1681163"/>
            <a:ext cx="5157789" cy="823913"/>
          </a:xfrm>
          <a:prstGeom prst="rect">
            <a:avLst/>
          </a:prstGeom>
        </p:spPr>
        <p:txBody>
          <a:bodyPr anchor="b"/>
          <a:lstStyle>
            <a:lvl1pPr marL="0" indent="0">
              <a:buSzTx/>
              <a:buFontTx/>
              <a:buNone/>
              <a:defRPr b="1" sz="2400"/>
            </a:lvl1pPr>
            <a:lvl2pPr marL="0" indent="457200">
              <a:buSzTx/>
              <a:buFontTx/>
              <a:buNone/>
              <a:defRPr b="1" sz="2400"/>
            </a:lvl2pPr>
            <a:lvl3pPr marL="0" indent="914400">
              <a:buSzTx/>
              <a:buFontTx/>
              <a:buNone/>
              <a:defRPr b="1" sz="2400"/>
            </a:lvl3pPr>
            <a:lvl4pPr marL="0" indent="1371600">
              <a:buSzTx/>
              <a:buFontTx/>
              <a:buNone/>
              <a:defRPr b="1" sz="2400"/>
            </a:lvl4pPr>
            <a:lvl5pPr marL="0" indent="1828800">
              <a:buSzTx/>
              <a:buFontTx/>
              <a:buNone/>
              <a:defRPr b="1" sz="2400"/>
            </a:lvl5p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49" name="Tijdelijke aanduiding voor tekst 4"/>
          <p:cNvSpPr/>
          <p:nvPr>
            <p:ph type="body" sz="quarter" idx="13"/>
          </p:nvPr>
        </p:nvSpPr>
        <p:spPr>
          <a:xfrm>
            <a:off x="6172200" y="1681163"/>
            <a:ext cx="5183188" cy="823913"/>
          </a:xfrm>
          <a:prstGeom prst="rect">
            <a:avLst/>
          </a:prstGeom>
        </p:spPr>
        <p:txBody>
          <a:bodyPr anchor="b"/>
          <a:lstStyle/>
          <a:p>
            <a:pPr marL="0" indent="0">
              <a:buSzTx/>
              <a:buFontTx/>
              <a:buNone/>
              <a:defRPr b="1" sz="2400"/>
            </a:pPr>
          </a:p>
        </p:txBody>
      </p:sp>
      <p:sp>
        <p:nvSpPr>
          <p:cNvPr id="50"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Alleen titel">
    <p:spTree>
      <p:nvGrpSpPr>
        <p:cNvPr id="1" name=""/>
        <p:cNvGrpSpPr/>
        <p:nvPr/>
      </p:nvGrpSpPr>
      <p:grpSpPr>
        <a:xfrm>
          <a:off x="0" y="0"/>
          <a:ext cx="0" cy="0"/>
          <a:chOff x="0" y="0"/>
          <a:chExt cx="0" cy="0"/>
        </a:xfrm>
      </p:grpSpPr>
      <p:sp>
        <p:nvSpPr>
          <p:cNvPr id="57" name="Titeltekst"/>
          <p:cNvSpPr txBox="1"/>
          <p:nvPr>
            <p:ph type="title"/>
          </p:nvPr>
        </p:nvSpPr>
        <p:spPr>
          <a:prstGeom prst="rect">
            <a:avLst/>
          </a:prstGeom>
        </p:spPr>
        <p:txBody>
          <a:bodyPr/>
          <a:lstStyle/>
          <a:p>
            <a:pPr/>
            <a:r>
              <a:t>Titeltekst</a:t>
            </a:r>
          </a:p>
        </p:txBody>
      </p:sp>
      <p:sp>
        <p:nvSpPr>
          <p:cNvPr id="58"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Leeg">
    <p:spTree>
      <p:nvGrpSpPr>
        <p:cNvPr id="1" name=""/>
        <p:cNvGrpSpPr/>
        <p:nvPr/>
      </p:nvGrpSpPr>
      <p:grpSpPr>
        <a:xfrm>
          <a:off x="0" y="0"/>
          <a:ext cx="0" cy="0"/>
          <a:chOff x="0" y="0"/>
          <a:chExt cx="0" cy="0"/>
        </a:xfrm>
      </p:grpSpPr>
      <p:sp>
        <p:nvSpPr>
          <p:cNvPr id="65"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Inhoud met bijschrift">
    <p:spTree>
      <p:nvGrpSpPr>
        <p:cNvPr id="1" name=""/>
        <p:cNvGrpSpPr/>
        <p:nvPr/>
      </p:nvGrpSpPr>
      <p:grpSpPr>
        <a:xfrm>
          <a:off x="0" y="0"/>
          <a:ext cx="0" cy="0"/>
          <a:chOff x="0" y="0"/>
          <a:chExt cx="0" cy="0"/>
        </a:xfrm>
      </p:grpSpPr>
      <p:sp>
        <p:nvSpPr>
          <p:cNvPr id="72" name="Titeltekst"/>
          <p:cNvSpPr txBox="1"/>
          <p:nvPr>
            <p:ph type="title"/>
          </p:nvPr>
        </p:nvSpPr>
        <p:spPr>
          <a:xfrm>
            <a:off x="839787" y="457200"/>
            <a:ext cx="3932239" cy="1600200"/>
          </a:xfrm>
          <a:prstGeom prst="rect">
            <a:avLst/>
          </a:prstGeom>
        </p:spPr>
        <p:txBody>
          <a:bodyPr anchor="b"/>
          <a:lstStyle>
            <a:lvl1pPr>
              <a:defRPr sz="3200"/>
            </a:lvl1pPr>
          </a:lstStyle>
          <a:p>
            <a:pPr/>
            <a:r>
              <a:t>Titeltekst</a:t>
            </a:r>
          </a:p>
        </p:txBody>
      </p:sp>
      <p:sp>
        <p:nvSpPr>
          <p:cNvPr id="73" name="Hoofdtekst - niveau één…"/>
          <p:cNvSpPr txBox="1"/>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74" name="Tijdelijke aanduiding voor tekst 3"/>
          <p:cNvSpPr/>
          <p:nvPr>
            <p:ph type="body" sz="quarter" idx="13"/>
          </p:nvPr>
        </p:nvSpPr>
        <p:spPr>
          <a:xfrm>
            <a:off x="839787" y="2057400"/>
            <a:ext cx="3932238" cy="3811588"/>
          </a:xfrm>
          <a:prstGeom prst="rect">
            <a:avLst/>
          </a:prstGeom>
        </p:spPr>
        <p:txBody>
          <a:bodyPr/>
          <a:lstStyle/>
          <a:p>
            <a:pPr marL="0" indent="0">
              <a:buSzTx/>
              <a:buFontTx/>
              <a:buNone/>
              <a:defRPr sz="1600"/>
            </a:pPr>
          </a:p>
        </p:txBody>
      </p:sp>
      <p:sp>
        <p:nvSpPr>
          <p:cNvPr id="75"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Afbeelding met bijschrift">
    <p:spTree>
      <p:nvGrpSpPr>
        <p:cNvPr id="1" name=""/>
        <p:cNvGrpSpPr/>
        <p:nvPr/>
      </p:nvGrpSpPr>
      <p:grpSpPr>
        <a:xfrm>
          <a:off x="0" y="0"/>
          <a:ext cx="0" cy="0"/>
          <a:chOff x="0" y="0"/>
          <a:chExt cx="0" cy="0"/>
        </a:xfrm>
      </p:grpSpPr>
      <p:sp>
        <p:nvSpPr>
          <p:cNvPr id="82" name="Titeltekst"/>
          <p:cNvSpPr txBox="1"/>
          <p:nvPr>
            <p:ph type="title"/>
          </p:nvPr>
        </p:nvSpPr>
        <p:spPr>
          <a:xfrm>
            <a:off x="839787" y="457200"/>
            <a:ext cx="3932239" cy="1600200"/>
          </a:xfrm>
          <a:prstGeom prst="rect">
            <a:avLst/>
          </a:prstGeom>
        </p:spPr>
        <p:txBody>
          <a:bodyPr anchor="b"/>
          <a:lstStyle>
            <a:lvl1pPr>
              <a:defRPr sz="3200"/>
            </a:lvl1pPr>
          </a:lstStyle>
          <a:p>
            <a:pPr/>
            <a:r>
              <a:t>Titeltekst</a:t>
            </a:r>
          </a:p>
        </p:txBody>
      </p:sp>
      <p:sp>
        <p:nvSpPr>
          <p:cNvPr id="83" name="Tijdelijke aanduiding voor afbeelding 2"/>
          <p:cNvSpPr/>
          <p:nvPr>
            <p:ph type="pic" sz="half" idx="13"/>
          </p:nvPr>
        </p:nvSpPr>
        <p:spPr>
          <a:xfrm>
            <a:off x="5183187" y="987425"/>
            <a:ext cx="6172201" cy="4873625"/>
          </a:xfrm>
          <a:prstGeom prst="rect">
            <a:avLst/>
          </a:prstGeom>
        </p:spPr>
        <p:txBody>
          <a:bodyPr lIns="91439" rIns="91439">
            <a:noAutofit/>
          </a:bodyPr>
          <a:lstStyle/>
          <a:p>
            <a:pPr/>
          </a:p>
        </p:txBody>
      </p:sp>
      <p:sp>
        <p:nvSpPr>
          <p:cNvPr id="84" name="Hoofdtekst - niveau één…"/>
          <p:cNvSpPr txBox="1"/>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85"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elteks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Titeltekst</a:t>
            </a:r>
          </a:p>
        </p:txBody>
      </p:sp>
      <p:sp>
        <p:nvSpPr>
          <p:cNvPr id="3" name="Hoofdtekst - niveau één…"/>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4" name="Dianummer"/>
          <p:cNvSpPr txBox="1"/>
          <p:nvPr>
            <p:ph type="sldNum" sz="quarter" idx="2"/>
          </p:nvPr>
        </p:nvSpPr>
        <p:spPr>
          <a:xfrm>
            <a:off x="11089818" y="6404292"/>
            <a:ext cx="263983" cy="269241"/>
          </a:xfrm>
          <a:prstGeom prst="rect">
            <a:avLst/>
          </a:prstGeom>
          <a:ln w="12700">
            <a:miter lim="400000"/>
          </a:ln>
        </p:spPr>
        <p:txBody>
          <a:bodyPr wrap="none" lIns="45719" rIns="45719" anchor="ctr">
            <a:spAutoFit/>
          </a:bodyPr>
          <a:lstStyle>
            <a:lvl1pPr algn="r">
              <a:defRPr sz="12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bedrijfseco.nl/video/" TargetMode="External"/><Relationship Id="rId3" Type="http://schemas.openxmlformats.org/officeDocument/2006/relationships/image" Target="../media/image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video" Target="../media/media1.m4v"/><Relationship Id="rId4" Type="http://schemas.microsoft.com/office/2007/relationships/media" Target="../media/media1.m4v"/><Relationship Id="rId5" Type="http://schemas.openxmlformats.org/officeDocument/2006/relationships/image" Target="../media/image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9" name="Titel 1"/>
          <p:cNvSpPr txBox="1"/>
          <p:nvPr>
            <p:ph type="ctrTitle"/>
          </p:nvPr>
        </p:nvSpPr>
        <p:spPr>
          <a:prstGeom prst="rect">
            <a:avLst/>
          </a:prstGeom>
        </p:spPr>
        <p:txBody>
          <a:bodyPr/>
          <a:lstStyle/>
          <a:p>
            <a:pPr algn="r">
              <a:lnSpc>
                <a:spcPct val="100000"/>
              </a:lnSpc>
              <a:defRPr b="1" sz="4300">
                <a:solidFill>
                  <a:srgbClr val="464646"/>
                </a:solidFill>
                <a:effectLst>
                  <a:outerShdw sx="100000" sy="100000" kx="0" ky="0" algn="b" rotWithShape="0" blurRad="38100" dist="25400" dir="5400000">
                    <a:srgbClr val="000000">
                      <a:alpha val="25000"/>
                    </a:srgbClr>
                  </a:outerShdw>
                </a:effectLst>
                <a:latin typeface="Lucida Sans Unicode"/>
                <a:ea typeface="Lucida Sans Unicode"/>
                <a:cs typeface="Lucida Sans Unicode"/>
                <a:sym typeface="Lucida Sans Unicode"/>
              </a:defRPr>
            </a:pPr>
            <a:r>
              <a:t>Nascholing  </a:t>
            </a:r>
          </a:p>
          <a:p>
            <a:pPr algn="r">
              <a:lnSpc>
                <a:spcPct val="100000"/>
              </a:lnSpc>
              <a:defRPr b="1" sz="4300">
                <a:solidFill>
                  <a:srgbClr val="464646"/>
                </a:solidFill>
                <a:effectLst>
                  <a:outerShdw sx="100000" sy="100000" kx="0" ky="0" algn="b" rotWithShape="0" blurRad="38100" dist="25400" dir="5400000">
                    <a:srgbClr val="000000">
                      <a:alpha val="25000"/>
                    </a:srgbClr>
                  </a:outerShdw>
                </a:effectLst>
                <a:latin typeface="Lucida Sans Unicode"/>
                <a:ea typeface="Lucida Sans Unicode"/>
                <a:cs typeface="Lucida Sans Unicode"/>
                <a:sym typeface="Lucida Sans Unicode"/>
              </a:defRPr>
            </a:pPr>
            <a:r>
              <a:t>Bedrijfseconomie</a:t>
            </a:r>
          </a:p>
        </p:txBody>
      </p:sp>
      <p:sp>
        <p:nvSpPr>
          <p:cNvPr id="160" name="Ondertitel 2"/>
          <p:cNvSpPr txBox="1"/>
          <p:nvPr>
            <p:ph type="subTitle" sz="quarter" idx="1"/>
          </p:nvPr>
        </p:nvSpPr>
        <p:spPr>
          <a:xfrm>
            <a:off x="1524000" y="3602037"/>
            <a:ext cx="9144000" cy="1655762"/>
          </a:xfrm>
          <a:prstGeom prst="rect">
            <a:avLst/>
          </a:prstGeom>
        </p:spPr>
        <p:txBody>
          <a:bodyPr/>
          <a:lstStyle/>
          <a:p>
            <a:pPr marR="46725" algn="r" defTabSz="667512">
              <a:lnSpc>
                <a:spcPct val="100000"/>
              </a:lnSpc>
              <a:spcBef>
                <a:spcPts val="200"/>
              </a:spcBef>
              <a:defRPr sz="2482">
                <a:solidFill>
                  <a:srgbClr val="464646"/>
                </a:solidFill>
                <a:latin typeface="Lucida Sans Unicode"/>
                <a:ea typeface="Lucida Sans Unicode"/>
                <a:cs typeface="Lucida Sans Unicode"/>
                <a:sym typeface="Lucida Sans Unicode"/>
              </a:defRPr>
            </a:pPr>
            <a:r>
              <a:t>Business Model Canvas</a:t>
            </a:r>
          </a:p>
          <a:p>
            <a:pPr marR="46725" algn="r" defTabSz="667512">
              <a:lnSpc>
                <a:spcPct val="100000"/>
              </a:lnSpc>
              <a:spcBef>
                <a:spcPts val="200"/>
              </a:spcBef>
              <a:defRPr sz="1971">
                <a:solidFill>
                  <a:srgbClr val="464646"/>
                </a:solidFill>
                <a:latin typeface="Lucida Sans Unicode"/>
                <a:ea typeface="Lucida Sans Unicode"/>
                <a:cs typeface="Lucida Sans Unicode"/>
                <a:sym typeface="Lucida Sans Unicode"/>
              </a:defRPr>
            </a:pPr>
          </a:p>
          <a:p>
            <a:pPr marR="46725" algn="r" defTabSz="667512">
              <a:lnSpc>
                <a:spcPct val="100000"/>
              </a:lnSpc>
              <a:spcBef>
                <a:spcPts val="200"/>
              </a:spcBef>
              <a:defRPr sz="1971">
                <a:solidFill>
                  <a:srgbClr val="464646"/>
                </a:solidFill>
                <a:latin typeface="Lucida Sans Unicode"/>
                <a:ea typeface="Lucida Sans Unicode"/>
                <a:cs typeface="Lucida Sans Unicode"/>
                <a:sym typeface="Lucida Sans Unicode"/>
              </a:defRPr>
            </a:pPr>
            <a:r>
              <a:t>Mariska van Son</a:t>
            </a:r>
          </a:p>
          <a:p>
            <a:pPr marR="46725" algn="r" defTabSz="667512">
              <a:lnSpc>
                <a:spcPct val="100000"/>
              </a:lnSpc>
              <a:spcBef>
                <a:spcPts val="200"/>
              </a:spcBef>
              <a:defRPr sz="1971">
                <a:solidFill>
                  <a:srgbClr val="464646"/>
                </a:solidFill>
                <a:latin typeface="Lucida Sans Unicode"/>
                <a:ea typeface="Lucida Sans Unicode"/>
                <a:cs typeface="Lucida Sans Unicode"/>
                <a:sym typeface="Lucida Sans Unicode"/>
              </a:defRPr>
            </a:pPr>
            <a:r>
              <a:t>Richard de Jong</a:t>
            </a:r>
          </a:p>
        </p:txBody>
      </p:sp>
      <p:pic>
        <p:nvPicPr>
          <p:cNvPr id="161" name="Afbeelding" descr="Afbeelding"/>
          <p:cNvPicPr>
            <a:picLocks noChangeAspect="1"/>
          </p:cNvPicPr>
          <p:nvPr/>
        </p:nvPicPr>
        <p:blipFill>
          <a:blip r:embed="rId2">
            <a:extLst/>
          </a:blip>
          <a:stretch>
            <a:fillRect/>
          </a:stretch>
        </p:blipFill>
        <p:spPr>
          <a:xfrm>
            <a:off x="286019" y="1246703"/>
            <a:ext cx="5418114" cy="3199449"/>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7" name="Stap 2"/>
          <p:cNvSpPr txBox="1"/>
          <p:nvPr>
            <p:ph type="title"/>
          </p:nvPr>
        </p:nvSpPr>
        <p:spPr>
          <a:xfrm>
            <a:off x="970614" y="-17028"/>
            <a:ext cx="8229602" cy="1143002"/>
          </a:xfrm>
          <a:prstGeom prst="rect">
            <a:avLst/>
          </a:prstGeom>
        </p:spPr>
        <p:txBody>
          <a:bodyPr lIns="45719" tIns="45719" rIns="45719" bIns="45719"/>
          <a:lstStyle>
            <a:lvl1pPr>
              <a:lnSpc>
                <a:spcPct val="100000"/>
              </a:lnSpc>
              <a:defRPr b="1" sz="4100">
                <a:solidFill>
                  <a:srgbClr val="FFFFFF"/>
                </a:solidFill>
                <a:effectLst>
                  <a:outerShdw sx="100000" sy="100000" kx="0" ky="0" algn="b" rotWithShape="0" blurRad="38100" dist="25400" dir="5400000">
                    <a:srgbClr val="000000">
                      <a:alpha val="25000"/>
                    </a:srgbClr>
                  </a:outerShdw>
                </a:effectLst>
                <a:latin typeface="Lucida Sans Unicode"/>
                <a:ea typeface="Lucida Sans Unicode"/>
                <a:cs typeface="Lucida Sans Unicode"/>
                <a:sym typeface="Lucida Sans Unicode"/>
              </a:defRPr>
            </a:lvl1pPr>
          </a:lstStyle>
          <a:p>
            <a:pPr/>
            <a:r>
              <a:t>Stap 2</a:t>
            </a:r>
          </a:p>
        </p:txBody>
      </p:sp>
      <p:sp>
        <p:nvSpPr>
          <p:cNvPr id="198" name="Lijn"/>
          <p:cNvSpPr/>
          <p:nvPr/>
        </p:nvSpPr>
        <p:spPr>
          <a:xfrm>
            <a:off x="1313965" y="5406352"/>
            <a:ext cx="7339501" cy="1"/>
          </a:xfrm>
          <a:prstGeom prst="line">
            <a:avLst/>
          </a:prstGeom>
          <a:ln w="12700">
            <a:solidFill>
              <a:srgbClr val="FF0000"/>
            </a:solidFill>
            <a:tailEnd type="triangle"/>
          </a:ln>
        </p:spPr>
        <p:txBody>
          <a:bodyPr lIns="45719" rIns="45719"/>
          <a:lstStyle/>
          <a:p>
            <a:pPr defTabSz="1219200">
              <a:defRPr>
                <a:latin typeface="Arial"/>
                <a:ea typeface="Arial"/>
                <a:cs typeface="Arial"/>
                <a:sym typeface="Arial"/>
              </a:defRPr>
            </a:pPr>
          </a:p>
        </p:txBody>
      </p:sp>
      <p:sp>
        <p:nvSpPr>
          <p:cNvPr id="199" name="Tijd"/>
          <p:cNvSpPr txBox="1"/>
          <p:nvPr/>
        </p:nvSpPr>
        <p:spPr>
          <a:xfrm>
            <a:off x="1330565" y="5530889"/>
            <a:ext cx="2042402" cy="513051"/>
          </a:xfrm>
          <a:prstGeom prst="rect">
            <a:avLst/>
          </a:prstGeom>
          <a:ln w="12700">
            <a:miter lim="400000"/>
          </a:ln>
          <a:extLst>
            <a:ext uri="{C572A759-6A51-4108-AA02-DFA0A04FC94B}">
              <ma14:wrappingTextBoxFlag xmlns:ma14="http://schemas.microsoft.com/office/mac/drawingml/2011/main" val="1"/>
            </a:ext>
          </a:extLst>
        </p:spPr>
        <p:txBody>
          <a:bodyPr lIns="91425" tIns="91425" rIns="91425" bIns="91425">
            <a:spAutoFit/>
          </a:bodyPr>
          <a:lstStyle>
            <a:lvl1pPr defTabSz="1219200">
              <a:defRPr sz="2200"/>
            </a:lvl1pPr>
          </a:lstStyle>
          <a:p>
            <a:pPr/>
            <a:r>
              <a:t>Tijd</a:t>
            </a:r>
          </a:p>
        </p:txBody>
      </p:sp>
      <p:sp>
        <p:nvSpPr>
          <p:cNvPr id="200" name="Rechthoek"/>
          <p:cNvSpPr/>
          <p:nvPr/>
        </p:nvSpPr>
        <p:spPr>
          <a:xfrm>
            <a:off x="1330565" y="2883090"/>
            <a:ext cx="1825701" cy="2408325"/>
          </a:xfrm>
          <a:prstGeom prst="rect">
            <a:avLst/>
          </a:prstGeom>
          <a:blipFill>
            <a:blip r:embed="rId2"/>
            <a:stretch>
              <a:fillRect/>
            </a:stretch>
          </a:blipFill>
          <a:ln w="3175">
            <a:miter lim="400000"/>
          </a:ln>
        </p:spPr>
        <p:txBody>
          <a:bodyPr lIns="45719" rIns="45719"/>
          <a:lstStyle/>
          <a:p>
            <a:pPr defTabSz="1219200">
              <a:defRPr>
                <a:latin typeface="Arial"/>
                <a:ea typeface="Arial"/>
                <a:cs typeface="Arial"/>
                <a:sym typeface="Arial"/>
              </a:defRPr>
            </a:pPr>
          </a:p>
        </p:txBody>
      </p:sp>
      <p:sp>
        <p:nvSpPr>
          <p:cNvPr id="201" name="Formuleer controleerbare hypotheses"/>
          <p:cNvSpPr txBox="1"/>
          <p:nvPr/>
        </p:nvSpPr>
        <p:spPr>
          <a:xfrm>
            <a:off x="1009161" y="1613393"/>
            <a:ext cx="5656859" cy="439738"/>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p>
            <a:pPr algn="ctr" defTabSz="410765">
              <a:defRPr b="1" sz="2400">
                <a:solidFill>
                  <a:srgbClr val="535353"/>
                </a:solidFill>
                <a:latin typeface="+mj-lt"/>
                <a:ea typeface="+mj-ea"/>
                <a:cs typeface="+mj-cs"/>
                <a:sym typeface="Helvetica"/>
              </a:defRPr>
            </a:pPr>
            <a:r>
              <a:t>Formuleer </a:t>
            </a:r>
            <a:r>
              <a:rPr>
                <a:solidFill>
                  <a:srgbClr val="C82506"/>
                </a:solidFill>
              </a:rPr>
              <a:t>controleerbare</a:t>
            </a:r>
            <a:r>
              <a:t> hypotheses </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3" name="Stap 3"/>
          <p:cNvSpPr txBox="1"/>
          <p:nvPr>
            <p:ph type="title"/>
          </p:nvPr>
        </p:nvSpPr>
        <p:spPr>
          <a:xfrm>
            <a:off x="1303512" y="-59461"/>
            <a:ext cx="8229603" cy="1143002"/>
          </a:xfrm>
          <a:prstGeom prst="rect">
            <a:avLst/>
          </a:prstGeom>
        </p:spPr>
        <p:txBody>
          <a:bodyPr lIns="45719" tIns="45719" rIns="45719" bIns="45719"/>
          <a:lstStyle>
            <a:lvl1pPr>
              <a:lnSpc>
                <a:spcPct val="100000"/>
              </a:lnSpc>
              <a:defRPr b="1" sz="4100">
                <a:solidFill>
                  <a:srgbClr val="FFFFFF"/>
                </a:solidFill>
                <a:effectLst>
                  <a:outerShdw sx="100000" sy="100000" kx="0" ky="0" algn="b" rotWithShape="0" blurRad="38100" dist="25400" dir="5400000">
                    <a:srgbClr val="000000">
                      <a:alpha val="25000"/>
                    </a:srgbClr>
                  </a:outerShdw>
                </a:effectLst>
                <a:latin typeface="Lucida Sans Unicode"/>
                <a:ea typeface="Lucida Sans Unicode"/>
                <a:cs typeface="Lucida Sans Unicode"/>
                <a:sym typeface="Lucida Sans Unicode"/>
              </a:defRPr>
            </a:lvl1pPr>
          </a:lstStyle>
          <a:p>
            <a:pPr/>
            <a:r>
              <a:t>Stap 3</a:t>
            </a:r>
          </a:p>
        </p:txBody>
      </p:sp>
      <p:sp>
        <p:nvSpPr>
          <p:cNvPr id="204" name="Lijn"/>
          <p:cNvSpPr/>
          <p:nvPr/>
        </p:nvSpPr>
        <p:spPr>
          <a:xfrm>
            <a:off x="1610163" y="5326913"/>
            <a:ext cx="7339501" cy="1"/>
          </a:xfrm>
          <a:prstGeom prst="line">
            <a:avLst/>
          </a:prstGeom>
          <a:ln w="12700">
            <a:solidFill>
              <a:srgbClr val="FF0000"/>
            </a:solidFill>
            <a:tailEnd type="triangle"/>
          </a:ln>
        </p:spPr>
        <p:txBody>
          <a:bodyPr lIns="45719" rIns="45719"/>
          <a:lstStyle/>
          <a:p>
            <a:pPr defTabSz="1219200">
              <a:defRPr>
                <a:latin typeface="Arial"/>
                <a:ea typeface="Arial"/>
                <a:cs typeface="Arial"/>
                <a:sym typeface="Arial"/>
              </a:defRPr>
            </a:pPr>
          </a:p>
        </p:txBody>
      </p:sp>
      <p:sp>
        <p:nvSpPr>
          <p:cNvPr id="205" name="Tijd"/>
          <p:cNvSpPr txBox="1"/>
          <p:nvPr/>
        </p:nvSpPr>
        <p:spPr>
          <a:xfrm>
            <a:off x="1626763" y="5451449"/>
            <a:ext cx="2042401" cy="513051"/>
          </a:xfrm>
          <a:prstGeom prst="rect">
            <a:avLst/>
          </a:prstGeom>
          <a:ln w="12700">
            <a:miter lim="400000"/>
          </a:ln>
          <a:extLst>
            <a:ext uri="{C572A759-6A51-4108-AA02-DFA0A04FC94B}">
              <ma14:wrappingTextBoxFlag xmlns:ma14="http://schemas.microsoft.com/office/mac/drawingml/2011/main" val="1"/>
            </a:ext>
          </a:extLst>
        </p:spPr>
        <p:txBody>
          <a:bodyPr lIns="91425" tIns="91425" rIns="91425" bIns="91425">
            <a:spAutoFit/>
          </a:bodyPr>
          <a:lstStyle>
            <a:lvl1pPr defTabSz="1219200">
              <a:defRPr sz="2200"/>
            </a:lvl1pPr>
          </a:lstStyle>
          <a:p>
            <a:pPr/>
            <a:r>
              <a:t>Tijd</a:t>
            </a:r>
          </a:p>
        </p:txBody>
      </p:sp>
      <p:sp>
        <p:nvSpPr>
          <p:cNvPr id="206" name="Rechthoek"/>
          <p:cNvSpPr/>
          <p:nvPr/>
        </p:nvSpPr>
        <p:spPr>
          <a:xfrm>
            <a:off x="1610165" y="2784300"/>
            <a:ext cx="3012026" cy="2478057"/>
          </a:xfrm>
          <a:prstGeom prst="rect">
            <a:avLst/>
          </a:prstGeom>
          <a:blipFill>
            <a:blip r:embed="rId2"/>
            <a:stretch>
              <a:fillRect/>
            </a:stretch>
          </a:blipFill>
          <a:ln w="3175">
            <a:miter lim="400000"/>
          </a:ln>
        </p:spPr>
        <p:txBody>
          <a:bodyPr lIns="45719" rIns="45719"/>
          <a:lstStyle/>
          <a:p>
            <a:pPr defTabSz="1219200">
              <a:defRPr>
                <a:latin typeface="Arial"/>
                <a:ea typeface="Arial"/>
                <a:cs typeface="Arial"/>
                <a:sym typeface="Arial"/>
              </a:defRPr>
            </a:pPr>
          </a:p>
        </p:txBody>
      </p:sp>
      <p:sp>
        <p:nvSpPr>
          <p:cNvPr id="207" name="Ga het model testen"/>
          <p:cNvSpPr txBox="1"/>
          <p:nvPr/>
        </p:nvSpPr>
        <p:spPr>
          <a:xfrm>
            <a:off x="1898900" y="1664621"/>
            <a:ext cx="2997300" cy="439738"/>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p>
            <a:pPr algn="ctr" defTabSz="410765">
              <a:defRPr b="1" sz="2400">
                <a:solidFill>
                  <a:srgbClr val="535353"/>
                </a:solidFill>
                <a:latin typeface="+mj-lt"/>
                <a:ea typeface="+mj-ea"/>
                <a:cs typeface="+mj-cs"/>
                <a:sym typeface="Helvetica"/>
              </a:defRPr>
            </a:pPr>
            <a:r>
              <a:t>Ga het model </a:t>
            </a:r>
            <a:r>
              <a:rPr>
                <a:solidFill>
                  <a:srgbClr val="C82506"/>
                </a:solidFill>
              </a:rPr>
              <a:t>testen</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9" name="Stap 3"/>
          <p:cNvSpPr txBox="1"/>
          <p:nvPr>
            <p:ph type="title"/>
          </p:nvPr>
        </p:nvSpPr>
        <p:spPr>
          <a:xfrm>
            <a:off x="1137063" y="-8460"/>
            <a:ext cx="8229603" cy="1143001"/>
          </a:xfrm>
          <a:prstGeom prst="rect">
            <a:avLst/>
          </a:prstGeom>
        </p:spPr>
        <p:txBody>
          <a:bodyPr lIns="45719" tIns="45719" rIns="45719" bIns="45719"/>
          <a:lstStyle>
            <a:lvl1pPr>
              <a:lnSpc>
                <a:spcPct val="100000"/>
              </a:lnSpc>
              <a:defRPr b="1" sz="4100">
                <a:solidFill>
                  <a:srgbClr val="FFFFFF"/>
                </a:solidFill>
                <a:effectLst>
                  <a:outerShdw sx="100000" sy="100000" kx="0" ky="0" algn="b" rotWithShape="0" blurRad="38100" dist="25400" dir="5400000">
                    <a:srgbClr val="000000">
                      <a:alpha val="25000"/>
                    </a:srgbClr>
                  </a:outerShdw>
                </a:effectLst>
                <a:latin typeface="Lucida Sans Unicode"/>
                <a:ea typeface="Lucida Sans Unicode"/>
                <a:cs typeface="Lucida Sans Unicode"/>
                <a:sym typeface="Lucida Sans Unicode"/>
              </a:defRPr>
            </a:lvl1pPr>
          </a:lstStyle>
          <a:p>
            <a:pPr/>
            <a:r>
              <a:t>Stap 3</a:t>
            </a:r>
          </a:p>
        </p:txBody>
      </p:sp>
      <p:sp>
        <p:nvSpPr>
          <p:cNvPr id="210" name="Lijn"/>
          <p:cNvSpPr/>
          <p:nvPr/>
        </p:nvSpPr>
        <p:spPr>
          <a:xfrm>
            <a:off x="1468181" y="5130920"/>
            <a:ext cx="7339501" cy="1"/>
          </a:xfrm>
          <a:prstGeom prst="line">
            <a:avLst/>
          </a:prstGeom>
          <a:ln w="12700">
            <a:solidFill>
              <a:srgbClr val="FF0000"/>
            </a:solidFill>
            <a:tailEnd type="triangle"/>
          </a:ln>
        </p:spPr>
        <p:txBody>
          <a:bodyPr lIns="45719" rIns="45719"/>
          <a:lstStyle/>
          <a:p>
            <a:pPr defTabSz="1219200">
              <a:defRPr>
                <a:latin typeface="Arial"/>
                <a:ea typeface="Arial"/>
                <a:cs typeface="Arial"/>
                <a:sym typeface="Arial"/>
              </a:defRPr>
            </a:pPr>
          </a:p>
        </p:txBody>
      </p:sp>
      <p:sp>
        <p:nvSpPr>
          <p:cNvPr id="211" name="Tijd"/>
          <p:cNvSpPr txBox="1"/>
          <p:nvPr/>
        </p:nvSpPr>
        <p:spPr>
          <a:xfrm>
            <a:off x="1484781" y="5255457"/>
            <a:ext cx="2042401" cy="513051"/>
          </a:xfrm>
          <a:prstGeom prst="rect">
            <a:avLst/>
          </a:prstGeom>
          <a:ln w="12700">
            <a:miter lim="400000"/>
          </a:ln>
          <a:extLst>
            <a:ext uri="{C572A759-6A51-4108-AA02-DFA0A04FC94B}">
              <ma14:wrappingTextBoxFlag xmlns:ma14="http://schemas.microsoft.com/office/mac/drawingml/2011/main" val="1"/>
            </a:ext>
          </a:extLst>
        </p:spPr>
        <p:txBody>
          <a:bodyPr lIns="91425" tIns="91425" rIns="91425" bIns="91425">
            <a:spAutoFit/>
          </a:bodyPr>
          <a:lstStyle>
            <a:lvl1pPr defTabSz="1219200">
              <a:defRPr sz="2200"/>
            </a:lvl1pPr>
          </a:lstStyle>
          <a:p>
            <a:pPr/>
            <a:r>
              <a:t>Tijd</a:t>
            </a:r>
          </a:p>
        </p:txBody>
      </p:sp>
      <p:sp>
        <p:nvSpPr>
          <p:cNvPr id="212" name="Rechthoek"/>
          <p:cNvSpPr/>
          <p:nvPr/>
        </p:nvSpPr>
        <p:spPr>
          <a:xfrm>
            <a:off x="1484781" y="2527689"/>
            <a:ext cx="3916401" cy="2478694"/>
          </a:xfrm>
          <a:prstGeom prst="rect">
            <a:avLst/>
          </a:prstGeom>
          <a:blipFill>
            <a:blip r:embed="rId2"/>
            <a:stretch>
              <a:fillRect/>
            </a:stretch>
          </a:blipFill>
          <a:ln w="3175">
            <a:miter lim="400000"/>
          </a:ln>
        </p:spPr>
        <p:txBody>
          <a:bodyPr lIns="45719" rIns="45719"/>
          <a:lstStyle/>
          <a:p>
            <a:pPr defTabSz="1219200">
              <a:defRPr>
                <a:latin typeface="Arial"/>
                <a:ea typeface="Arial"/>
                <a:cs typeface="Arial"/>
                <a:sym typeface="Arial"/>
              </a:defRPr>
            </a:pPr>
          </a:p>
        </p:txBody>
      </p:sp>
      <p:sp>
        <p:nvSpPr>
          <p:cNvPr id="213" name="Pas het model aan en ga testen"/>
          <p:cNvSpPr txBox="1"/>
          <p:nvPr/>
        </p:nvSpPr>
        <p:spPr>
          <a:xfrm>
            <a:off x="1616568" y="2113993"/>
            <a:ext cx="4623694" cy="439739"/>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p>
            <a:pPr algn="ctr" defTabSz="410765">
              <a:defRPr b="1" sz="2400">
                <a:solidFill>
                  <a:srgbClr val="535353"/>
                </a:solidFill>
                <a:latin typeface="+mj-lt"/>
                <a:ea typeface="+mj-ea"/>
                <a:cs typeface="+mj-cs"/>
                <a:sym typeface="Helvetica"/>
              </a:defRPr>
            </a:pPr>
            <a:r>
              <a:t>Pas het model aan en ga </a:t>
            </a:r>
            <a:r>
              <a:rPr>
                <a:solidFill>
                  <a:srgbClr val="C82506"/>
                </a:solidFill>
              </a:rPr>
              <a:t>testen</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5" name="Stap 3"/>
          <p:cNvSpPr txBox="1"/>
          <p:nvPr>
            <p:ph type="title"/>
          </p:nvPr>
        </p:nvSpPr>
        <p:spPr>
          <a:xfrm>
            <a:off x="923057" y="-67906"/>
            <a:ext cx="8229602" cy="1143001"/>
          </a:xfrm>
          <a:prstGeom prst="rect">
            <a:avLst/>
          </a:prstGeom>
        </p:spPr>
        <p:txBody>
          <a:bodyPr lIns="45719" tIns="45719" rIns="45719" bIns="45719"/>
          <a:lstStyle>
            <a:lvl1pPr>
              <a:lnSpc>
                <a:spcPct val="100000"/>
              </a:lnSpc>
              <a:defRPr b="1" sz="4100">
                <a:solidFill>
                  <a:srgbClr val="FFFFFF"/>
                </a:solidFill>
                <a:effectLst>
                  <a:outerShdw sx="100000" sy="100000" kx="0" ky="0" algn="b" rotWithShape="0" blurRad="38100" dist="25400" dir="5400000">
                    <a:srgbClr val="000000">
                      <a:alpha val="25000"/>
                    </a:srgbClr>
                  </a:outerShdw>
                </a:effectLst>
                <a:latin typeface="Lucida Sans Unicode"/>
                <a:ea typeface="Lucida Sans Unicode"/>
                <a:cs typeface="Lucida Sans Unicode"/>
                <a:sym typeface="Lucida Sans Unicode"/>
              </a:defRPr>
            </a:lvl1pPr>
          </a:lstStyle>
          <a:p>
            <a:pPr/>
            <a:r>
              <a:t>Stap 3</a:t>
            </a:r>
          </a:p>
        </p:txBody>
      </p:sp>
      <p:grpSp>
        <p:nvGrpSpPr>
          <p:cNvPr id="220" name="Groepeer"/>
          <p:cNvGrpSpPr/>
          <p:nvPr/>
        </p:nvGrpSpPr>
        <p:grpSpPr>
          <a:xfrm>
            <a:off x="1098611" y="2073858"/>
            <a:ext cx="8049765" cy="3472717"/>
            <a:chOff x="0" y="0"/>
            <a:chExt cx="8049763" cy="3472715"/>
          </a:xfrm>
        </p:grpSpPr>
        <p:sp>
          <p:nvSpPr>
            <p:cNvPr id="216" name="Tekst"/>
            <p:cNvSpPr txBox="1"/>
            <p:nvPr/>
          </p:nvSpPr>
          <p:spPr>
            <a:xfrm>
              <a:off x="0" y="0"/>
              <a:ext cx="8049764" cy="11953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4282" tIns="64282" rIns="64282" bIns="64282" numCol="1" anchor="t">
              <a:normAutofit fontScale="100000" lnSpcReduction="0"/>
            </a:bodyPr>
            <a:lstStyle/>
            <a:p>
              <a:pPr indent="160734" defTabSz="642937">
                <a:defRPr b="1" sz="2400">
                  <a:solidFill>
                    <a:srgbClr val="666666"/>
                  </a:solidFill>
                </a:defRPr>
              </a:pPr>
            </a:p>
            <a:p>
              <a:pPr indent="160734" defTabSz="642937">
                <a:defRPr b="1" sz="2400">
                  <a:solidFill>
                    <a:srgbClr val="666666"/>
                  </a:solidFill>
                </a:defRPr>
              </a:pPr>
            </a:p>
          </p:txBody>
        </p:sp>
        <p:sp>
          <p:nvSpPr>
            <p:cNvPr id="217" name="Lijn"/>
            <p:cNvSpPr/>
            <p:nvPr/>
          </p:nvSpPr>
          <p:spPr>
            <a:xfrm>
              <a:off x="77870" y="3042098"/>
              <a:ext cx="7322731" cy="1"/>
            </a:xfrm>
            <a:prstGeom prst="line">
              <a:avLst/>
            </a:prstGeom>
            <a:noFill/>
            <a:ln w="12700" cap="flat">
              <a:solidFill>
                <a:srgbClr val="FF0000"/>
              </a:solidFill>
              <a:prstDash val="solid"/>
              <a:round/>
              <a:tailEnd type="triangle" w="med" len="med"/>
            </a:ln>
            <a:effectLst/>
          </p:spPr>
          <p:txBody>
            <a:bodyPr wrap="square" lIns="32146" tIns="32146" rIns="32146" bIns="32146" numCol="1" anchor="t">
              <a:noAutofit/>
            </a:bodyPr>
            <a:lstStyle/>
            <a:p>
              <a:pPr algn="ctr" defTabSz="410765">
                <a:defRPr sz="2400">
                  <a:latin typeface="Helvetica Light"/>
                  <a:ea typeface="Helvetica Light"/>
                  <a:cs typeface="Helvetica Light"/>
                  <a:sym typeface="Helvetica Light"/>
                </a:defRPr>
              </a:pPr>
            </a:p>
          </p:txBody>
        </p:sp>
        <p:sp>
          <p:nvSpPr>
            <p:cNvPr id="218" name="Tijd"/>
            <p:cNvSpPr txBox="1"/>
            <p:nvPr/>
          </p:nvSpPr>
          <p:spPr>
            <a:xfrm>
              <a:off x="94432" y="3166350"/>
              <a:ext cx="2037735" cy="3063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4282" tIns="64282" rIns="64282" bIns="64282" numCol="1" anchor="t">
              <a:spAutoFit/>
            </a:bodyPr>
            <a:lstStyle>
              <a:lvl1pPr defTabSz="642937">
                <a:defRPr sz="1200"/>
              </a:lvl1pPr>
            </a:lstStyle>
            <a:p>
              <a:pPr/>
              <a:r>
                <a:t>Tijd</a:t>
              </a:r>
            </a:p>
          </p:txBody>
        </p:sp>
        <p:sp>
          <p:nvSpPr>
            <p:cNvPr id="219" name="Rechthoek"/>
            <p:cNvSpPr/>
            <p:nvPr/>
          </p:nvSpPr>
          <p:spPr>
            <a:xfrm>
              <a:off x="94434" y="430559"/>
              <a:ext cx="5611026" cy="2487286"/>
            </a:xfrm>
            <a:prstGeom prst="rect">
              <a:avLst/>
            </a:prstGeom>
            <a:blipFill rotWithShape="1">
              <a:blip r:embed="rId2"/>
              <a:srcRect l="0" t="0" r="0" b="0"/>
              <a:stretch>
                <a:fillRect/>
              </a:stretch>
            </a:blipFill>
            <a:ln w="12700" cap="flat">
              <a:noFill/>
              <a:miter lim="400000"/>
            </a:ln>
            <a:effectLst/>
          </p:spPr>
          <p:txBody>
            <a:bodyPr wrap="square" lIns="35718" tIns="35718" rIns="35718" bIns="35718" numCol="1" anchor="t">
              <a:noAutofit/>
            </a:bodyPr>
            <a:lstStyle/>
            <a:p>
              <a:pPr defTabSz="642937">
                <a:defRPr sz="900">
                  <a:latin typeface="Arial"/>
                  <a:ea typeface="Arial"/>
                  <a:cs typeface="Arial"/>
                  <a:sym typeface="Arial"/>
                </a:defRPr>
              </a:pPr>
            </a:p>
          </p:txBody>
        </p:sp>
      </p:grpSp>
      <p:sp>
        <p:nvSpPr>
          <p:cNvPr id="221" name="Pas het model aan en ga testen"/>
          <p:cNvSpPr txBox="1"/>
          <p:nvPr/>
        </p:nvSpPr>
        <p:spPr>
          <a:xfrm>
            <a:off x="1365861" y="1995701"/>
            <a:ext cx="4623694" cy="439739"/>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p>
            <a:pPr algn="ctr" defTabSz="410765">
              <a:defRPr b="1" sz="2400">
                <a:solidFill>
                  <a:srgbClr val="535353"/>
                </a:solidFill>
                <a:latin typeface="+mj-lt"/>
                <a:ea typeface="+mj-ea"/>
                <a:cs typeface="+mj-cs"/>
                <a:sym typeface="Helvetica"/>
              </a:defRPr>
            </a:pPr>
            <a:r>
              <a:t>Pas het model aan en ga </a:t>
            </a:r>
            <a:r>
              <a:rPr>
                <a:solidFill>
                  <a:srgbClr val="C82506"/>
                </a:solidFill>
              </a:rPr>
              <a:t>testen</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3" name="Concept-context opdracht; maak een (concept) ondernemingsplan m.b.v. het BMC model…"/>
          <p:cNvSpPr txBox="1"/>
          <p:nvPr>
            <p:ph type="body" idx="1"/>
          </p:nvPr>
        </p:nvSpPr>
        <p:spPr>
          <a:xfrm>
            <a:off x="564747" y="2134745"/>
            <a:ext cx="11591298" cy="4351338"/>
          </a:xfrm>
          <a:prstGeom prst="rect">
            <a:avLst/>
          </a:prstGeom>
        </p:spPr>
        <p:txBody>
          <a:bodyPr/>
          <a:lstStyle/>
          <a:p>
            <a:pPr>
              <a:lnSpc>
                <a:spcPct val="120000"/>
              </a:lnSpc>
              <a:defRPr sz="2400">
                <a:latin typeface="Euphemia UCAS"/>
                <a:ea typeface="Euphemia UCAS"/>
                <a:cs typeface="Euphemia UCAS"/>
                <a:sym typeface="Euphemia UCAS"/>
              </a:defRPr>
            </a:pPr>
            <a:r>
              <a:rPr i="1"/>
              <a:t>Concept-context opdracht;</a:t>
            </a:r>
            <a:r>
              <a:t> maak een (concept) ondernemingsplan m.b.v. het BMC model</a:t>
            </a:r>
          </a:p>
          <a:p>
            <a:pPr>
              <a:lnSpc>
                <a:spcPct val="120000"/>
              </a:lnSpc>
              <a:defRPr sz="2400">
                <a:latin typeface="Euphemia UCAS"/>
                <a:ea typeface="Euphemia UCAS"/>
                <a:cs typeface="Euphemia UCAS"/>
                <a:sym typeface="Euphemia UCAS"/>
              </a:defRPr>
            </a:pPr>
            <a:r>
              <a:t>zonder enige voorkennis leren werken met het BMC.</a:t>
            </a:r>
          </a:p>
          <a:p>
            <a:pPr>
              <a:lnSpc>
                <a:spcPct val="120000"/>
              </a:lnSpc>
              <a:defRPr sz="2400">
                <a:latin typeface="Euphemia UCAS"/>
                <a:ea typeface="Euphemia UCAS"/>
                <a:cs typeface="Euphemia UCAS"/>
                <a:sym typeface="Euphemia UCAS"/>
              </a:defRPr>
            </a:pPr>
            <a:r>
              <a:t>samenwerkend leren</a:t>
            </a:r>
          </a:p>
          <a:p>
            <a:pPr>
              <a:lnSpc>
                <a:spcPct val="120000"/>
              </a:lnSpc>
              <a:defRPr sz="2400">
                <a:latin typeface="Euphemia UCAS"/>
                <a:ea typeface="Euphemia UCAS"/>
                <a:cs typeface="Euphemia UCAS"/>
                <a:sym typeface="Euphemia UCAS"/>
              </a:defRPr>
            </a:pPr>
            <a:r>
              <a:t>leerlingen zijn aan het werk, de docent loopt rond</a:t>
            </a:r>
          </a:p>
          <a:p>
            <a:pPr>
              <a:lnSpc>
                <a:spcPct val="120000"/>
              </a:lnSpc>
              <a:defRPr i="1" sz="2400">
                <a:latin typeface="Euphemia UCAS"/>
                <a:ea typeface="Euphemia UCAS"/>
                <a:cs typeface="Euphemia UCAS"/>
                <a:sym typeface="Euphemia UCAS"/>
              </a:defRPr>
            </a:pPr>
            <a:r>
              <a:t>Genummerde koppen op reis; </a:t>
            </a:r>
            <a:r>
              <a:rPr i="0"/>
              <a:t>leerlingen presenteren uitkomsten aan elkaar.</a:t>
            </a:r>
          </a:p>
        </p:txBody>
      </p:sp>
      <p:sp>
        <p:nvSpPr>
          <p:cNvPr id="224" name="Didactische verantwoording"/>
          <p:cNvSpPr txBox="1"/>
          <p:nvPr>
            <p:ph type="title"/>
          </p:nvPr>
        </p:nvSpPr>
        <p:spPr>
          <a:xfrm>
            <a:off x="768498" y="893739"/>
            <a:ext cx="8229601" cy="1143001"/>
          </a:xfrm>
          <a:prstGeom prst="rect">
            <a:avLst/>
          </a:prstGeom>
        </p:spPr>
        <p:txBody>
          <a:bodyPr/>
          <a:lstStyle>
            <a:lvl1pPr>
              <a:defRPr b="1">
                <a:solidFill>
                  <a:srgbClr val="535353"/>
                </a:solidFill>
              </a:defRPr>
            </a:lvl1pPr>
          </a:lstStyle>
          <a:p>
            <a:pPr/>
            <a:r>
              <a:t>Didactische verantwoording</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6" name="Samenwerkend leren"/>
          <p:cNvSpPr txBox="1"/>
          <p:nvPr>
            <p:ph type="title"/>
          </p:nvPr>
        </p:nvSpPr>
        <p:spPr>
          <a:xfrm>
            <a:off x="431800" y="-86043"/>
            <a:ext cx="8229600" cy="1143001"/>
          </a:xfrm>
          <a:prstGeom prst="rect">
            <a:avLst/>
          </a:prstGeom>
        </p:spPr>
        <p:txBody>
          <a:bodyPr/>
          <a:lstStyle>
            <a:lvl1pPr>
              <a:lnSpc>
                <a:spcPct val="100000"/>
              </a:lnSpc>
              <a:defRPr b="1" sz="4100">
                <a:solidFill>
                  <a:srgbClr val="FFFFFF"/>
                </a:solidFill>
                <a:effectLst>
                  <a:outerShdw sx="100000" sy="100000" kx="0" ky="0" algn="b" rotWithShape="0" blurRad="38100" dist="25400" dir="5400000">
                    <a:srgbClr val="000000">
                      <a:alpha val="25000"/>
                    </a:srgbClr>
                  </a:outerShdw>
                </a:effectLst>
                <a:latin typeface="Lucida Sans Unicode"/>
                <a:ea typeface="Lucida Sans Unicode"/>
                <a:cs typeface="Lucida Sans Unicode"/>
                <a:sym typeface="Lucida Sans Unicode"/>
              </a:defRPr>
            </a:lvl1pPr>
          </a:lstStyle>
          <a:p>
            <a:pPr/>
            <a:r>
              <a:t>Samenwerkend leren</a:t>
            </a:r>
          </a:p>
        </p:txBody>
      </p:sp>
      <p:sp>
        <p:nvSpPr>
          <p:cNvPr id="227" name="Het samenwerkend leren versterken:…"/>
          <p:cNvSpPr txBox="1"/>
          <p:nvPr/>
        </p:nvSpPr>
        <p:spPr>
          <a:xfrm>
            <a:off x="935825" y="1050994"/>
            <a:ext cx="10320350" cy="48894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90000"/>
              </a:lnSpc>
              <a:defRPr sz="2400">
                <a:latin typeface="Lucida Sans Unicode"/>
                <a:ea typeface="Lucida Sans Unicode"/>
                <a:cs typeface="Lucida Sans Unicode"/>
                <a:sym typeface="Lucida Sans Unicode"/>
              </a:defRPr>
            </a:pPr>
            <a:r>
              <a:t>Het samenwerkend leren versterken:</a:t>
            </a:r>
          </a:p>
          <a:p>
            <a:pPr>
              <a:lnSpc>
                <a:spcPct val="90000"/>
              </a:lnSpc>
              <a:defRPr sz="2400">
                <a:latin typeface="Lucida Sans Unicode"/>
                <a:ea typeface="Lucida Sans Unicode"/>
                <a:cs typeface="Lucida Sans Unicode"/>
                <a:sym typeface="Lucida Sans Unicode"/>
              </a:defRPr>
            </a:pPr>
          </a:p>
          <a:p>
            <a:pPr marL="347578" indent="-347578">
              <a:lnSpc>
                <a:spcPct val="90000"/>
              </a:lnSpc>
              <a:buSzPct val="100000"/>
              <a:buAutoNum type="arabicPeriod" startAt="1"/>
              <a:defRPr sz="2400">
                <a:latin typeface="Lucida Sans Unicode"/>
                <a:ea typeface="Lucida Sans Unicode"/>
                <a:cs typeface="Lucida Sans Unicode"/>
                <a:sym typeface="Lucida Sans Unicode"/>
              </a:defRPr>
            </a:pPr>
            <a:r>
              <a:rPr i="1"/>
              <a:t>Wederzijdse afhankelijkheid</a:t>
            </a:r>
            <a:r>
              <a:t>; verschillende rollen geven, voorzitter/procesbewaker, tijdsbewaker etc.</a:t>
            </a:r>
          </a:p>
          <a:p>
            <a:pPr>
              <a:lnSpc>
                <a:spcPct val="90000"/>
              </a:lnSpc>
              <a:defRPr sz="2400">
                <a:latin typeface="Lucida Sans Unicode"/>
                <a:ea typeface="Lucida Sans Unicode"/>
                <a:cs typeface="Lucida Sans Unicode"/>
                <a:sym typeface="Lucida Sans Unicode"/>
              </a:defRPr>
            </a:pPr>
          </a:p>
          <a:p>
            <a:pPr marL="347578" indent="-347578">
              <a:lnSpc>
                <a:spcPct val="90000"/>
              </a:lnSpc>
              <a:buSzPct val="100000"/>
              <a:buAutoNum type="arabicPeriod" startAt="2"/>
              <a:defRPr sz="2400">
                <a:latin typeface="Lucida Sans Unicode"/>
                <a:ea typeface="Lucida Sans Unicode"/>
                <a:cs typeface="Lucida Sans Unicode"/>
                <a:sym typeface="Lucida Sans Unicode"/>
              </a:defRPr>
            </a:pPr>
            <a:r>
              <a:rPr i="1"/>
              <a:t>Individuele aanspreekbaarheid</a:t>
            </a:r>
            <a:r>
              <a:t>; iedere leerling (per groepje) een andere kleur post-its geven. Leerlingen informeren dat ze het later moeten presenteren.</a:t>
            </a:r>
          </a:p>
          <a:p>
            <a:pPr>
              <a:lnSpc>
                <a:spcPct val="90000"/>
              </a:lnSpc>
              <a:defRPr sz="2400">
                <a:latin typeface="Lucida Sans Unicode"/>
                <a:ea typeface="Lucida Sans Unicode"/>
                <a:cs typeface="Lucida Sans Unicode"/>
                <a:sym typeface="Lucida Sans Unicode"/>
              </a:defRPr>
            </a:pPr>
          </a:p>
          <a:p>
            <a:pPr marL="347578" indent="-347578">
              <a:lnSpc>
                <a:spcPct val="90000"/>
              </a:lnSpc>
              <a:buSzPct val="100000"/>
              <a:buAutoNum type="arabicPeriod" startAt="3"/>
              <a:defRPr i="1" sz="2400">
                <a:latin typeface="Lucida Sans Unicode"/>
                <a:ea typeface="Lucida Sans Unicode"/>
                <a:cs typeface="Lucida Sans Unicode"/>
                <a:sym typeface="Lucida Sans Unicode"/>
              </a:defRPr>
            </a:pPr>
            <a:r>
              <a:t>Directe interactie; </a:t>
            </a:r>
            <a:r>
              <a:rPr i="0"/>
              <a:t>groepjes creëren door tafels tegen elkaar te zetten en de leerlingen daaromheen te groeperen</a:t>
            </a:r>
            <a:endParaRPr i="0"/>
          </a:p>
          <a:p>
            <a:pPr>
              <a:lnSpc>
                <a:spcPct val="90000"/>
              </a:lnSpc>
              <a:defRPr i="1" sz="2400">
                <a:latin typeface="Lucida Sans Unicode"/>
                <a:ea typeface="Lucida Sans Unicode"/>
                <a:cs typeface="Lucida Sans Unicode"/>
                <a:sym typeface="Lucida Sans Unicode"/>
              </a:defRPr>
            </a:pPr>
            <a:endParaRPr i="0"/>
          </a:p>
          <a:p>
            <a:pPr marL="347578" indent="-347578">
              <a:lnSpc>
                <a:spcPct val="90000"/>
              </a:lnSpc>
              <a:buSzPct val="100000"/>
              <a:buAutoNum type="arabicPeriod" startAt="4"/>
              <a:defRPr i="1" sz="2400">
                <a:latin typeface="Lucida Sans Unicode"/>
                <a:ea typeface="Lucida Sans Unicode"/>
                <a:cs typeface="Lucida Sans Unicode"/>
                <a:sym typeface="Lucida Sans Unicode"/>
              </a:defRPr>
            </a:pPr>
            <a:r>
              <a:t>Ontwikkeling (21e) vaardigheden</a:t>
            </a:r>
            <a:r>
              <a:rPr i="0"/>
              <a:t>; T-kaart inzetten</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9" name="Doel…"/>
          <p:cNvSpPr txBox="1"/>
          <p:nvPr/>
        </p:nvSpPr>
        <p:spPr>
          <a:xfrm>
            <a:off x="935825" y="1419561"/>
            <a:ext cx="10320350" cy="301159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4100">
                <a:latin typeface="Lucida Sans Unicode"/>
                <a:ea typeface="Lucida Sans Unicode"/>
                <a:cs typeface="Lucida Sans Unicode"/>
                <a:sym typeface="Lucida Sans Unicode"/>
              </a:defRPr>
            </a:pPr>
            <a:r>
              <a:t>Doel</a:t>
            </a:r>
          </a:p>
          <a:p>
            <a:pPr>
              <a:defRPr sz="2600">
                <a:latin typeface="Lucida Sans Unicode"/>
                <a:ea typeface="Lucida Sans Unicode"/>
                <a:cs typeface="Lucida Sans Unicode"/>
                <a:sym typeface="Lucida Sans Unicode"/>
              </a:defRPr>
            </a:pPr>
            <a:r>
              <a:t>Het aanreiken van een didactische lesvorm om je leerlingen:</a:t>
            </a:r>
          </a:p>
          <a:p>
            <a:pPr>
              <a:defRPr sz="2600">
                <a:latin typeface="Lucida Sans Unicode"/>
                <a:ea typeface="Lucida Sans Unicode"/>
                <a:cs typeface="Lucida Sans Unicode"/>
                <a:sym typeface="Lucida Sans Unicode"/>
              </a:defRPr>
            </a:pPr>
          </a:p>
          <a:p>
            <a:pPr marL="381000" indent="-381000">
              <a:buSzPct val="100000"/>
              <a:buAutoNum type="arabicPeriod" startAt="1"/>
              <a:defRPr sz="2600">
                <a:latin typeface="Lucida Sans Unicode"/>
                <a:ea typeface="Lucida Sans Unicode"/>
                <a:cs typeface="Lucida Sans Unicode"/>
                <a:sym typeface="Lucida Sans Unicode"/>
              </a:defRPr>
            </a:pPr>
            <a:r>
              <a:t>het Business Model Canvas te laten analyseren, evalueren en creëren;</a:t>
            </a:r>
          </a:p>
          <a:p>
            <a:pPr marL="381000" indent="-381000">
              <a:buSzPct val="100000"/>
              <a:buAutoNum type="arabicPeriod" startAt="1"/>
              <a:defRPr sz="2600">
                <a:latin typeface="Lucida Sans Unicode"/>
                <a:ea typeface="Lucida Sans Unicode"/>
                <a:cs typeface="Lucida Sans Unicode"/>
                <a:sym typeface="Lucida Sans Unicode"/>
              </a:defRPr>
            </a:pPr>
            <a:r>
              <a:t>(21e) vaardigheden te leren ontwikkelen.</a:t>
            </a:r>
          </a:p>
        </p:txBody>
      </p:sp>
      <p:pic>
        <p:nvPicPr>
          <p:cNvPr id="230" name="Afbeelding" descr="Afbeelding">
            <a:hlinkClick r:id="rId2" invalidUrl="" action="" tgtFrame="" tooltip="" history="1" highlightClick="0" endSnd="0"/>
          </p:cNvPr>
          <p:cNvPicPr>
            <a:picLocks noChangeAspect="1"/>
          </p:cNvPicPr>
          <p:nvPr/>
        </p:nvPicPr>
        <p:blipFill>
          <a:blip r:embed="rId3">
            <a:extLst/>
          </a:blip>
          <a:stretch>
            <a:fillRect/>
          </a:stretch>
        </p:blipFill>
        <p:spPr>
          <a:xfrm>
            <a:off x="4268912" y="4809875"/>
            <a:ext cx="2706137" cy="15980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3" name="Doel…"/>
          <p:cNvSpPr txBox="1"/>
          <p:nvPr/>
        </p:nvSpPr>
        <p:spPr>
          <a:xfrm>
            <a:off x="935825" y="1419561"/>
            <a:ext cx="10320350" cy="301159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4100">
                <a:latin typeface="Lucida Sans Unicode"/>
                <a:ea typeface="Lucida Sans Unicode"/>
                <a:cs typeface="Lucida Sans Unicode"/>
                <a:sym typeface="Lucida Sans Unicode"/>
              </a:defRPr>
            </a:pPr>
            <a:r>
              <a:t>Doel</a:t>
            </a:r>
          </a:p>
          <a:p>
            <a:pPr>
              <a:defRPr sz="2600">
                <a:latin typeface="Lucida Sans Unicode"/>
                <a:ea typeface="Lucida Sans Unicode"/>
                <a:cs typeface="Lucida Sans Unicode"/>
                <a:sym typeface="Lucida Sans Unicode"/>
              </a:defRPr>
            </a:pPr>
            <a:r>
              <a:t>Het aanreiken van een didactische lesvorm om je leerlingen:</a:t>
            </a:r>
          </a:p>
          <a:p>
            <a:pPr>
              <a:defRPr sz="2600">
                <a:latin typeface="Lucida Sans Unicode"/>
                <a:ea typeface="Lucida Sans Unicode"/>
                <a:cs typeface="Lucida Sans Unicode"/>
                <a:sym typeface="Lucida Sans Unicode"/>
              </a:defRPr>
            </a:pPr>
          </a:p>
          <a:p>
            <a:pPr marL="381000" indent="-381000">
              <a:buSzPct val="100000"/>
              <a:buAutoNum type="arabicPeriod" startAt="1"/>
              <a:defRPr sz="2600">
                <a:latin typeface="Lucida Sans Unicode"/>
                <a:ea typeface="Lucida Sans Unicode"/>
                <a:cs typeface="Lucida Sans Unicode"/>
                <a:sym typeface="Lucida Sans Unicode"/>
              </a:defRPr>
            </a:pPr>
            <a:r>
              <a:t>het Business Model Canvas te laten analyseren, evalueren en creëren;</a:t>
            </a:r>
          </a:p>
          <a:p>
            <a:pPr marL="381000" indent="-381000">
              <a:buSzPct val="100000"/>
              <a:buAutoNum type="arabicPeriod" startAt="1"/>
              <a:defRPr sz="2600">
                <a:latin typeface="Lucida Sans Unicode"/>
                <a:ea typeface="Lucida Sans Unicode"/>
                <a:cs typeface="Lucida Sans Unicode"/>
                <a:sym typeface="Lucida Sans Unicode"/>
              </a:defRPr>
            </a:pPr>
            <a:r>
              <a:t>(21e) vaardigheden te leren ontwikkelen.</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5" name="Opdracht"/>
          <p:cNvSpPr txBox="1"/>
          <p:nvPr>
            <p:ph type="title"/>
          </p:nvPr>
        </p:nvSpPr>
        <p:spPr>
          <a:xfrm>
            <a:off x="1077618" y="584619"/>
            <a:ext cx="8229601" cy="1143001"/>
          </a:xfrm>
          <a:prstGeom prst="rect">
            <a:avLst/>
          </a:prstGeom>
        </p:spPr>
        <p:txBody>
          <a:bodyPr/>
          <a:lstStyle>
            <a:lvl1pPr>
              <a:lnSpc>
                <a:spcPct val="100000"/>
              </a:lnSpc>
              <a:defRPr b="1" sz="4000">
                <a:solidFill>
                  <a:srgbClr val="464646"/>
                </a:solidFill>
                <a:effectLst>
                  <a:outerShdw sx="100000" sy="100000" kx="0" ky="0" algn="b" rotWithShape="0" blurRad="38100" dist="25400" dir="5400000">
                    <a:srgbClr val="000000">
                      <a:alpha val="25000"/>
                    </a:srgbClr>
                  </a:outerShdw>
                </a:effectLst>
                <a:latin typeface="Lucida Sans Unicode"/>
                <a:ea typeface="Lucida Sans Unicode"/>
                <a:cs typeface="Lucida Sans Unicode"/>
                <a:sym typeface="Lucida Sans Unicode"/>
              </a:defRPr>
            </a:lvl1pPr>
          </a:lstStyle>
          <a:p>
            <a:pPr/>
            <a:r>
              <a:t>Opdracht</a:t>
            </a:r>
          </a:p>
        </p:txBody>
      </p:sp>
      <p:graphicFrame>
        <p:nvGraphicFramePr>
          <p:cNvPr id="166" name="Tabel"/>
          <p:cNvGraphicFramePr/>
          <p:nvPr/>
        </p:nvGraphicFramePr>
        <p:xfrm>
          <a:off x="994421" y="1694140"/>
          <a:ext cx="5955520" cy="4981699"/>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441393"/>
                <a:gridCol w="1361623"/>
                <a:gridCol w="4139802"/>
              </a:tblGrid>
              <a:tr h="496620">
                <a:tc>
                  <a:txBody>
                    <a:bodyPr/>
                    <a:lstStyle/>
                    <a:p>
                      <a:pPr algn="l">
                        <a:defRPr sz="2000">
                          <a:latin typeface="Lucida Sans Unicode"/>
                          <a:ea typeface="Lucida Sans Unicode"/>
                          <a:cs typeface="Lucida Sans Unicode"/>
                          <a:sym typeface="Lucida Sans Unicode"/>
                        </a:defRPr>
                      </a:pPr>
                    </a:p>
                  </a:txBody>
                  <a:tcPr marL="45720" marR="45720" marT="45720" marB="45720" anchor="t" anchorCtr="0" horzOverflow="overflow">
                    <a:solidFill>
                      <a:srgbClr val="2DA2BF"/>
                    </a:solidFill>
                  </a:tcPr>
                </a:tc>
                <a:tc>
                  <a:txBody>
                    <a:bodyPr/>
                    <a:lstStyle/>
                    <a:p>
                      <a:pPr algn="l">
                        <a:defRPr sz="2000">
                          <a:latin typeface="Lucida Sans Unicode"/>
                          <a:ea typeface="Lucida Sans Unicode"/>
                          <a:cs typeface="Lucida Sans Unicode"/>
                          <a:sym typeface="Lucida Sans Unicode"/>
                        </a:defRPr>
                      </a:pPr>
                    </a:p>
                  </a:txBody>
                  <a:tcPr marL="45720" marR="45720" marT="45720" marB="45720" anchor="t" anchorCtr="0" horzOverflow="overflow">
                    <a:solidFill>
                      <a:srgbClr val="2DA2BF"/>
                    </a:solidFill>
                  </a:tcPr>
                </a:tc>
                <a:tc>
                  <a:txBody>
                    <a:bodyPr/>
                    <a:lstStyle/>
                    <a:p>
                      <a:pPr algn="l">
                        <a:defRPr sz="2000">
                          <a:latin typeface="Lucida Sans Unicode"/>
                          <a:ea typeface="Lucida Sans Unicode"/>
                          <a:cs typeface="Lucida Sans Unicode"/>
                          <a:sym typeface="Lucida Sans Unicode"/>
                        </a:defRPr>
                      </a:pPr>
                    </a:p>
                  </a:txBody>
                  <a:tcPr marL="45720" marR="45720" marT="45720" marB="45720" anchor="t" anchorCtr="0" horzOverflow="overflow">
                    <a:solidFill>
                      <a:srgbClr val="2DA2BF"/>
                    </a:solidFill>
                  </a:tcPr>
                </a:tc>
              </a:tr>
              <a:tr h="2057528">
                <a:tc>
                  <a:txBody>
                    <a:bodyPr/>
                    <a:lstStyle/>
                    <a:p>
                      <a:pPr algn="l">
                        <a:defRPr sz="1800"/>
                      </a:pPr>
                      <a:r>
                        <a:rPr sz="2000">
                          <a:latin typeface="Euphemia UCAS"/>
                          <a:ea typeface="Euphemia UCAS"/>
                          <a:cs typeface="Euphemia UCAS"/>
                          <a:sym typeface="Euphemia UCAS"/>
                        </a:rPr>
                        <a:t>1</a:t>
                      </a:r>
                    </a:p>
                  </a:txBody>
                  <a:tcPr marL="45720" marR="45720" marT="45720" marB="45720" anchor="t" anchorCtr="0" horzOverflow="overflow">
                    <a:solidFill>
                      <a:srgbClr val="CCDFE8"/>
                    </a:solidFill>
                  </a:tcPr>
                </a:tc>
                <a:tc>
                  <a:txBody>
                    <a:bodyPr/>
                    <a:lstStyle/>
                    <a:p>
                      <a:pPr algn="l">
                        <a:defRPr sz="1800"/>
                      </a:pPr>
                      <a:r>
                        <a:rPr sz="2000">
                          <a:latin typeface="Euphemia UCAS"/>
                          <a:ea typeface="Euphemia UCAS"/>
                          <a:cs typeface="Euphemia UCAS"/>
                          <a:sym typeface="Euphemia UCAS"/>
                        </a:rPr>
                        <a:t>Wat</a:t>
                      </a:r>
                    </a:p>
                  </a:txBody>
                  <a:tcPr marL="45720" marR="45720" marT="45720" marB="45720" anchor="t" anchorCtr="0" horzOverflow="overflow">
                    <a:solidFill>
                      <a:srgbClr val="CCDFE8"/>
                    </a:solidFill>
                  </a:tcPr>
                </a:tc>
                <a:tc>
                  <a:txBody>
                    <a:bodyPr/>
                    <a:lstStyle/>
                    <a:p>
                      <a:pPr>
                        <a:defRPr sz="2000"/>
                      </a:pPr>
                    </a:p>
                  </a:txBody>
                  <a:tcPr marL="0" marR="0" marT="0" marB="0" anchor="t" anchorCtr="0" horzOverflow="overflow"/>
                </a:tc>
              </a:tr>
              <a:tr h="482969">
                <a:tc>
                  <a:txBody>
                    <a:bodyPr/>
                    <a:lstStyle/>
                    <a:p>
                      <a:pPr algn="l">
                        <a:defRPr sz="1800"/>
                      </a:pPr>
                      <a:r>
                        <a:rPr sz="2000">
                          <a:latin typeface="Euphemia UCAS"/>
                          <a:ea typeface="Euphemia UCAS"/>
                          <a:cs typeface="Euphemia UCAS"/>
                          <a:sym typeface="Euphemia UCAS"/>
                        </a:rPr>
                        <a:t>2</a:t>
                      </a:r>
                    </a:p>
                  </a:txBody>
                  <a:tcPr marL="45720" marR="45720" marT="45720" marB="45720" anchor="t" anchorCtr="0" horzOverflow="overflow">
                    <a:solidFill>
                      <a:srgbClr val="E7F0F4"/>
                    </a:solidFill>
                  </a:tcPr>
                </a:tc>
                <a:tc>
                  <a:txBody>
                    <a:bodyPr/>
                    <a:lstStyle/>
                    <a:p>
                      <a:pPr algn="l">
                        <a:defRPr sz="1800"/>
                      </a:pPr>
                      <a:r>
                        <a:rPr sz="2000">
                          <a:latin typeface="Euphemia UCAS"/>
                          <a:ea typeface="Euphemia UCAS"/>
                          <a:cs typeface="Euphemia UCAS"/>
                          <a:sym typeface="Euphemia UCAS"/>
                        </a:rPr>
                        <a:t>Hoe</a:t>
                      </a:r>
                    </a:p>
                  </a:txBody>
                  <a:tcPr marL="45720" marR="45720" marT="45720" marB="45720" anchor="t" anchorCtr="0" horzOverflow="overflow">
                    <a:solidFill>
                      <a:srgbClr val="E7F0F4"/>
                    </a:solidFill>
                  </a:tcPr>
                </a:tc>
                <a:tc>
                  <a:txBody>
                    <a:bodyPr/>
                    <a:lstStyle/>
                    <a:p>
                      <a:pPr>
                        <a:defRPr sz="2000"/>
                      </a:pPr>
                    </a:p>
                  </a:txBody>
                  <a:tcPr marL="0" marR="0" marT="0" marB="0" anchor="t" anchorCtr="0" horzOverflow="overflow"/>
                </a:tc>
              </a:tr>
              <a:tr h="482969">
                <a:tc>
                  <a:txBody>
                    <a:bodyPr/>
                    <a:lstStyle/>
                    <a:p>
                      <a:pPr algn="l">
                        <a:defRPr sz="1800"/>
                      </a:pPr>
                      <a:r>
                        <a:rPr sz="2000">
                          <a:latin typeface="Euphemia UCAS"/>
                          <a:ea typeface="Euphemia UCAS"/>
                          <a:cs typeface="Euphemia UCAS"/>
                          <a:sym typeface="Euphemia UCAS"/>
                        </a:rPr>
                        <a:t>3</a:t>
                      </a:r>
                    </a:p>
                  </a:txBody>
                  <a:tcPr marL="45720" marR="45720" marT="45720" marB="45720" anchor="t" anchorCtr="0" horzOverflow="overflow">
                    <a:solidFill>
                      <a:srgbClr val="CCDFE8"/>
                    </a:solidFill>
                  </a:tcPr>
                </a:tc>
                <a:tc>
                  <a:txBody>
                    <a:bodyPr/>
                    <a:lstStyle/>
                    <a:p>
                      <a:pPr algn="l">
                        <a:defRPr sz="1800"/>
                      </a:pPr>
                      <a:r>
                        <a:rPr sz="2000">
                          <a:latin typeface="Euphemia UCAS"/>
                          <a:ea typeface="Euphemia UCAS"/>
                          <a:cs typeface="Euphemia UCAS"/>
                          <a:sym typeface="Euphemia UCAS"/>
                        </a:rPr>
                        <a:t>Hulp</a:t>
                      </a:r>
                    </a:p>
                  </a:txBody>
                  <a:tcPr marL="45720" marR="45720" marT="45720" marB="45720" anchor="t" anchorCtr="0" horzOverflow="overflow">
                    <a:solidFill>
                      <a:srgbClr val="CCDFE8"/>
                    </a:solidFill>
                  </a:tcPr>
                </a:tc>
                <a:tc>
                  <a:txBody>
                    <a:bodyPr/>
                    <a:lstStyle/>
                    <a:p>
                      <a:pPr algn="l">
                        <a:defRPr sz="1800"/>
                      </a:pPr>
                      <a:r>
                        <a:rPr sz="2000">
                          <a:latin typeface="Euphemia UCAS"/>
                          <a:ea typeface="Euphemia UCAS"/>
                          <a:cs typeface="Euphemia UCAS"/>
                          <a:sym typeface="Euphemia UCAS"/>
                        </a:rPr>
                        <a:t>Geen</a:t>
                      </a:r>
                    </a:p>
                  </a:txBody>
                  <a:tcPr marL="45720" marR="45720" marT="45720" marB="45720" anchor="t" anchorCtr="0" horzOverflow="overflow">
                    <a:solidFill>
                      <a:srgbClr val="CCDFE8"/>
                    </a:solidFill>
                  </a:tcPr>
                </a:tc>
              </a:tr>
              <a:tr h="482969">
                <a:tc>
                  <a:txBody>
                    <a:bodyPr/>
                    <a:lstStyle/>
                    <a:p>
                      <a:pPr algn="l">
                        <a:defRPr sz="1800"/>
                      </a:pPr>
                      <a:r>
                        <a:rPr sz="2000">
                          <a:latin typeface="Euphemia UCAS"/>
                          <a:ea typeface="Euphemia UCAS"/>
                          <a:cs typeface="Euphemia UCAS"/>
                          <a:sym typeface="Euphemia UCAS"/>
                        </a:rPr>
                        <a:t>4</a:t>
                      </a:r>
                    </a:p>
                  </a:txBody>
                  <a:tcPr marL="45720" marR="45720" marT="45720" marB="45720" anchor="t" anchorCtr="0" horzOverflow="overflow">
                    <a:solidFill>
                      <a:srgbClr val="E7F0F4"/>
                    </a:solidFill>
                  </a:tcPr>
                </a:tc>
                <a:tc>
                  <a:txBody>
                    <a:bodyPr/>
                    <a:lstStyle/>
                    <a:p>
                      <a:pPr algn="l">
                        <a:defRPr sz="1800"/>
                      </a:pPr>
                      <a:r>
                        <a:rPr sz="2000">
                          <a:latin typeface="Euphemia UCAS"/>
                          <a:ea typeface="Euphemia UCAS"/>
                          <a:cs typeface="Euphemia UCAS"/>
                          <a:sym typeface="Euphemia UCAS"/>
                        </a:rPr>
                        <a:t>Tijd</a:t>
                      </a:r>
                    </a:p>
                  </a:txBody>
                  <a:tcPr marL="45720" marR="45720" marT="45720" marB="45720" anchor="t" anchorCtr="0" horzOverflow="overflow">
                    <a:solidFill>
                      <a:srgbClr val="E7F0F4"/>
                    </a:solidFill>
                  </a:tcPr>
                </a:tc>
                <a:tc>
                  <a:txBody>
                    <a:bodyPr/>
                    <a:lstStyle/>
                    <a:p>
                      <a:pPr algn="l">
                        <a:defRPr sz="1800"/>
                      </a:pPr>
                      <a:r>
                        <a:rPr sz="2000">
                          <a:latin typeface="Euphemia UCAS"/>
                          <a:ea typeface="Euphemia UCAS"/>
                          <a:cs typeface="Euphemia UCAS"/>
                          <a:sym typeface="Euphemia UCAS"/>
                        </a:rPr>
                        <a:t>1 minuut</a:t>
                      </a:r>
                    </a:p>
                  </a:txBody>
                  <a:tcPr marL="45720" marR="45720" marT="45720" marB="45720" anchor="t" anchorCtr="0" horzOverflow="overflow">
                    <a:solidFill>
                      <a:srgbClr val="E7F0F4"/>
                    </a:solidFill>
                  </a:tcPr>
                </a:tc>
              </a:tr>
              <a:tr h="482969">
                <a:tc>
                  <a:txBody>
                    <a:bodyPr/>
                    <a:lstStyle/>
                    <a:p>
                      <a:pPr algn="l">
                        <a:defRPr sz="1800"/>
                      </a:pPr>
                      <a:r>
                        <a:rPr sz="2000">
                          <a:latin typeface="Euphemia UCAS"/>
                          <a:ea typeface="Euphemia UCAS"/>
                          <a:cs typeface="Euphemia UCAS"/>
                          <a:sym typeface="Euphemia UCAS"/>
                        </a:rPr>
                        <a:t>5</a:t>
                      </a:r>
                    </a:p>
                  </a:txBody>
                  <a:tcPr marL="45720" marR="45720" marT="45720" marB="45720" anchor="t" anchorCtr="0" horzOverflow="overflow">
                    <a:solidFill>
                      <a:srgbClr val="CCDFE8"/>
                    </a:solidFill>
                  </a:tcPr>
                </a:tc>
                <a:tc>
                  <a:txBody>
                    <a:bodyPr/>
                    <a:lstStyle/>
                    <a:p>
                      <a:pPr algn="l">
                        <a:defRPr sz="1800"/>
                      </a:pPr>
                      <a:r>
                        <a:rPr sz="2000">
                          <a:latin typeface="Euphemia UCAS"/>
                          <a:ea typeface="Euphemia UCAS"/>
                          <a:cs typeface="Euphemia UCAS"/>
                          <a:sym typeface="Euphemia UCAS"/>
                        </a:rPr>
                        <a:t>Uitkomst</a:t>
                      </a:r>
                    </a:p>
                  </a:txBody>
                  <a:tcPr marL="45720" marR="45720" marT="45720" marB="45720" anchor="t" anchorCtr="0" horzOverflow="overflow">
                    <a:solidFill>
                      <a:srgbClr val="CCDFE8"/>
                    </a:solidFill>
                  </a:tcPr>
                </a:tc>
                <a:tc>
                  <a:txBody>
                    <a:bodyPr/>
                    <a:lstStyle/>
                    <a:p>
                      <a:pPr algn="l">
                        <a:defRPr sz="1800"/>
                      </a:pPr>
                      <a:r>
                        <a:rPr sz="2000">
                          <a:latin typeface="Euphemia UCAS"/>
                          <a:ea typeface="Euphemia UCAS"/>
                          <a:cs typeface="Euphemia UCAS"/>
                          <a:sym typeface="Euphemia UCAS"/>
                        </a:rPr>
                        <a:t>Wordt plenair besproken</a:t>
                      </a:r>
                    </a:p>
                  </a:txBody>
                  <a:tcPr marL="45720" marR="45720" marT="45720" marB="45720" anchor="t" anchorCtr="0" horzOverflow="overflow">
                    <a:solidFill>
                      <a:srgbClr val="CCDFE8"/>
                    </a:solidFill>
                  </a:tcPr>
                </a:tc>
              </a:tr>
              <a:tr h="482969">
                <a:tc>
                  <a:txBody>
                    <a:bodyPr/>
                    <a:lstStyle/>
                    <a:p>
                      <a:pPr algn="l">
                        <a:defRPr sz="1800"/>
                      </a:pPr>
                      <a:r>
                        <a:rPr sz="2000">
                          <a:latin typeface="Euphemia UCAS"/>
                          <a:ea typeface="Euphemia UCAS"/>
                          <a:cs typeface="Euphemia UCAS"/>
                          <a:sym typeface="Euphemia UCAS"/>
                        </a:rPr>
                        <a:t>6</a:t>
                      </a:r>
                    </a:p>
                  </a:txBody>
                  <a:tcPr marL="45720" marR="45720" marT="45720" marB="45720" anchor="t" anchorCtr="0" horzOverflow="overflow">
                    <a:solidFill>
                      <a:srgbClr val="E7F0F4"/>
                    </a:solidFill>
                  </a:tcPr>
                </a:tc>
                <a:tc>
                  <a:txBody>
                    <a:bodyPr/>
                    <a:lstStyle/>
                    <a:p>
                      <a:pPr algn="l">
                        <a:defRPr sz="1800"/>
                      </a:pPr>
                      <a:r>
                        <a:rPr sz="2000">
                          <a:latin typeface="Euphemia UCAS"/>
                          <a:ea typeface="Euphemia UCAS"/>
                          <a:cs typeface="Euphemia UCAS"/>
                          <a:sym typeface="Euphemia UCAS"/>
                        </a:rPr>
                        <a:t>Klaar</a:t>
                      </a:r>
                    </a:p>
                  </a:txBody>
                  <a:tcPr marL="45720" marR="45720" marT="45720" marB="45720" anchor="t" anchorCtr="0" horzOverflow="overflow">
                    <a:solidFill>
                      <a:srgbClr val="E7F0F4"/>
                    </a:solidFill>
                  </a:tcPr>
                </a:tc>
                <a:tc>
                  <a:txBody>
                    <a:bodyPr/>
                    <a:lstStyle/>
                    <a:p>
                      <a:pPr algn="l">
                        <a:defRPr sz="1800"/>
                      </a:pPr>
                      <a:r>
                        <a:rPr sz="2000">
                          <a:latin typeface="Euphemia UCAS"/>
                          <a:ea typeface="Euphemia UCAS"/>
                          <a:cs typeface="Euphemia UCAS"/>
                          <a:sym typeface="Euphemia UCAS"/>
                        </a:rPr>
                        <a:t>Wacht even</a:t>
                      </a:r>
                    </a:p>
                  </a:txBody>
                  <a:tcPr marL="45720" marR="45720" marT="45720" marB="45720" anchor="t" anchorCtr="0" horzOverflow="overflow">
                    <a:solidFill>
                      <a:srgbClr val="E7F0F4"/>
                    </a:solidFill>
                  </a:tcPr>
                </a:tc>
              </a:tr>
            </a:tbl>
          </a:graphicData>
        </a:graphic>
      </p:graphicFrame>
      <p:pic>
        <p:nvPicPr>
          <p:cNvPr id="167" name="Schermafbeelding 2018-04-03 om 08.24.51.png" descr="Schermafbeelding 2018-04-03 om 08.24.51.png"/>
          <p:cNvPicPr>
            <a:picLocks noChangeAspect="1"/>
          </p:cNvPicPr>
          <p:nvPr/>
        </p:nvPicPr>
        <p:blipFill>
          <a:blip r:embed="rId2">
            <a:extLst/>
          </a:blip>
          <a:stretch>
            <a:fillRect/>
          </a:stretch>
        </p:blipFill>
        <p:spPr>
          <a:xfrm>
            <a:off x="7785131" y="974420"/>
            <a:ext cx="3791280" cy="3281342"/>
          </a:xfrm>
          <a:prstGeom prst="rect">
            <a:avLst/>
          </a:prstGeom>
          <a:ln w="12700">
            <a:miter lim="400000"/>
          </a:ln>
        </p:spPr>
      </p:pic>
      <p:graphicFrame>
        <p:nvGraphicFramePr>
          <p:cNvPr id="168" name="Tabel"/>
          <p:cNvGraphicFramePr/>
          <p:nvPr/>
        </p:nvGraphicFramePr>
        <p:xfrm>
          <a:off x="2803950" y="2190335"/>
          <a:ext cx="4156302" cy="2080860"/>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4143601"/>
              </a:tblGrid>
              <a:tr h="2068159">
                <a:tc>
                  <a:txBody>
                    <a:bodyPr/>
                    <a:lstStyle/>
                    <a:p>
                      <a:pPr marL="267368" indent="-267368" algn="l">
                        <a:spcBef>
                          <a:spcPts val="1000"/>
                        </a:spcBef>
                        <a:buSzPct val="100000"/>
                        <a:buAutoNum type="arabicPeriod" startAt="1"/>
                        <a:tabLst>
                          <a:tab pos="711200" algn="l"/>
                        </a:tabLst>
                        <a:defRPr sz="2000">
                          <a:latin typeface="Euphemia UCAS"/>
                          <a:ea typeface="Euphemia UCAS"/>
                          <a:cs typeface="Euphemia UCAS"/>
                          <a:sym typeface="Euphemia UCAS"/>
                        </a:defRPr>
                      </a:pPr>
                      <a:r>
                        <a:t>Schrijf op wat je weet van het Business Model Canvas</a:t>
                      </a:r>
                    </a:p>
                  </a:txBody>
                  <a:tcPr marL="45720" marR="45720" marT="45720" marB="45720" anchor="t" anchorCtr="0" horzOverflow="overflow">
                    <a:solidFill>
                      <a:srgbClr val="CCDFE8"/>
                    </a:solidFill>
                  </a:tcPr>
                </a:tc>
              </a:tr>
            </a:tbl>
          </a:graphicData>
        </a:graphic>
      </p:graphicFrame>
      <p:graphicFrame>
        <p:nvGraphicFramePr>
          <p:cNvPr id="169" name="Tabel"/>
          <p:cNvGraphicFramePr/>
          <p:nvPr/>
        </p:nvGraphicFramePr>
        <p:xfrm>
          <a:off x="2854826" y="2961372"/>
          <a:ext cx="4010169" cy="1247551"/>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4006993"/>
              </a:tblGrid>
              <a:tr h="1244375">
                <a:tc>
                  <a:txBody>
                    <a:bodyPr/>
                    <a:lstStyle/>
                    <a:p>
                      <a:pPr marL="267368" indent="-267368" algn="l">
                        <a:spcBef>
                          <a:spcPts val="1000"/>
                        </a:spcBef>
                        <a:buSzPct val="100000"/>
                        <a:buAutoNum type="arabicPeriod" startAt="2"/>
                        <a:tabLst>
                          <a:tab pos="711200" algn="l"/>
                        </a:tabLst>
                        <a:defRPr sz="2000">
                          <a:latin typeface="Euphemia UCAS"/>
                          <a:ea typeface="Euphemia UCAS"/>
                          <a:cs typeface="Euphemia UCAS"/>
                          <a:sym typeface="Euphemia UCAS"/>
                        </a:defRPr>
                      </a:pPr>
                      <a:r>
                        <a:t>Vertel je uitkomsten aan je buurvrouw/man gedurende 1 minuut.</a:t>
                      </a:r>
                    </a:p>
                  </a:txBody>
                  <a:tcPr marL="45720" marR="45720" marT="45720" marB="45720" anchor="t" anchorCtr="0" horzOverflow="overflow">
                    <a:lnL w="3175">
                      <a:miter lim="400000"/>
                    </a:lnL>
                    <a:lnR w="3175">
                      <a:miter lim="400000"/>
                    </a:lnR>
                    <a:lnT w="3175">
                      <a:miter lim="400000"/>
                    </a:lnT>
                    <a:lnB w="3175">
                      <a:miter lim="400000"/>
                    </a:lnB>
                    <a:solidFill>
                      <a:srgbClr val="CCDFE8"/>
                    </a:solidFill>
                  </a:tcPr>
                </a:tc>
              </a:tr>
            </a:tbl>
          </a:graphicData>
        </a:graphic>
      </p:graphicFrame>
      <p:pic>
        <p:nvPicPr>
          <p:cNvPr id="170" name="timer 1 minuut.m4v" descr="timer 1 minuut.m4v"/>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8519237" y="3889109"/>
            <a:ext cx="2632187" cy="1974141"/>
          </a:xfrm>
          <a:prstGeom prst="rect">
            <a:avLst/>
          </a:prstGeom>
          <a:ln w="12700">
            <a:miter lim="400000"/>
          </a:ln>
        </p:spPr>
      </p:pic>
      <p:graphicFrame>
        <p:nvGraphicFramePr>
          <p:cNvPr id="171" name="Tabel"/>
          <p:cNvGraphicFramePr/>
          <p:nvPr/>
        </p:nvGraphicFramePr>
        <p:xfrm>
          <a:off x="2780172" y="4239997"/>
          <a:ext cx="4169002" cy="506014"/>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4156301"/>
              </a:tblGrid>
              <a:tr h="493313">
                <a:tc>
                  <a:txBody>
                    <a:bodyPr/>
                    <a:lstStyle/>
                    <a:p>
                      <a:pPr algn="l">
                        <a:defRPr sz="1800"/>
                      </a:pPr>
                      <a:r>
                        <a:rPr sz="2000">
                          <a:latin typeface="Euphemia UCAS"/>
                          <a:ea typeface="Euphemia UCAS"/>
                          <a:cs typeface="Euphemia UCAS"/>
                          <a:sym typeface="Euphemia UCAS"/>
                        </a:rPr>
                        <a:t>Met je buurman</a:t>
                      </a:r>
                    </a:p>
                  </a:txBody>
                  <a:tcPr marL="45720" marR="45720" marT="45720" marB="45720" anchor="t" anchorCtr="0" horzOverflow="overflow">
                    <a:solidFill>
                      <a:srgbClr val="E7F0F4"/>
                    </a:solidFill>
                  </a:tcPr>
                </a:tc>
              </a:tr>
            </a:tbl>
          </a:graphicData>
        </a:graphic>
      </p:graphicFrame>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9"/>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17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mediacall" nodeType="clickEffect" presetSubtype="0" presetID="1" grpId="3" fill="hold">
                                  <p:stCondLst>
                                    <p:cond delay="0"/>
                                  </p:stCondLst>
                                  <p:childTnLst>
                                    <p:cmd type="call" cmd="playFrom(0.0)">
                                      <p:cBhvr>
                                        <p:cTn id="13" dur="106766670" fill="hold"/>
                                        <p:tgtEl>
                                          <p:spTgt spid="170"/>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4" fill="hold" display="0">
                  <p:stCondLst>
                    <p:cond delay="indefinite"/>
                  </p:stCondLst>
                </p:cTn>
                <p:tgtEl>
                  <p:spTgt spid="170"/>
                </p:tgtEl>
              </p:cMediaNode>
            </p:video>
          </p:childTnLst>
        </p:cTn>
      </p:par>
    </p:tnLst>
    <p:bldLst>
      <p:bldP build="whole" bldLvl="1" animBg="1" rev="0" advAuto="0" spid="171" grpId="2"/>
      <p:bldP build="whole" bldLvl="1" animBg="1" rev="0" advAuto="0" spid="169" grpId="1"/>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3" name="Opdracht"/>
          <p:cNvSpPr txBox="1"/>
          <p:nvPr>
            <p:ph type="title"/>
          </p:nvPr>
        </p:nvSpPr>
        <p:spPr>
          <a:xfrm>
            <a:off x="569878" y="-168178"/>
            <a:ext cx="8229601" cy="1143001"/>
          </a:xfrm>
          <a:prstGeom prst="rect">
            <a:avLst/>
          </a:prstGeom>
        </p:spPr>
        <p:txBody>
          <a:bodyPr/>
          <a:lstStyle>
            <a:lvl1pPr>
              <a:lnSpc>
                <a:spcPct val="100000"/>
              </a:lnSpc>
              <a:defRPr b="1" sz="4100">
                <a:solidFill>
                  <a:srgbClr val="FFFFFF"/>
                </a:solidFill>
                <a:effectLst>
                  <a:outerShdw sx="100000" sy="100000" kx="0" ky="0" algn="b" rotWithShape="0" blurRad="38100" dist="25400" dir="5400000">
                    <a:srgbClr val="000000">
                      <a:alpha val="25000"/>
                    </a:srgbClr>
                  </a:outerShdw>
                </a:effectLst>
                <a:latin typeface="Lucida Sans Unicode"/>
                <a:ea typeface="Lucida Sans Unicode"/>
                <a:cs typeface="Lucida Sans Unicode"/>
                <a:sym typeface="Lucida Sans Unicode"/>
              </a:defRPr>
            </a:lvl1pPr>
          </a:lstStyle>
          <a:p>
            <a:pPr/>
            <a:r>
              <a:t>Opdracht</a:t>
            </a:r>
          </a:p>
        </p:txBody>
      </p:sp>
      <p:graphicFrame>
        <p:nvGraphicFramePr>
          <p:cNvPr id="174" name="Tabel"/>
          <p:cNvGraphicFramePr/>
          <p:nvPr/>
        </p:nvGraphicFramePr>
        <p:xfrm>
          <a:off x="587138" y="927350"/>
          <a:ext cx="6009145" cy="6126588"/>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457188"/>
                <a:gridCol w="1087571"/>
                <a:gridCol w="4451685"/>
              </a:tblGrid>
              <a:tr h="452350">
                <a:tc>
                  <a:txBody>
                    <a:bodyPr/>
                    <a:lstStyle/>
                    <a:p>
                      <a:pPr algn="l">
                        <a:defRPr sz="1800">
                          <a:latin typeface="Lucida Sans Unicode"/>
                          <a:ea typeface="Lucida Sans Unicode"/>
                          <a:cs typeface="Lucida Sans Unicode"/>
                          <a:sym typeface="Lucida Sans Unicode"/>
                        </a:defRPr>
                      </a:pPr>
                    </a:p>
                  </a:txBody>
                  <a:tcPr marL="45720" marR="45720" marT="45720" marB="45720" anchor="t" anchorCtr="0" horzOverflow="overflow">
                    <a:solidFill>
                      <a:srgbClr val="2DA2BF"/>
                    </a:solidFill>
                  </a:tcPr>
                </a:tc>
                <a:tc>
                  <a:txBody>
                    <a:bodyPr/>
                    <a:lstStyle/>
                    <a:p>
                      <a:pPr algn="l">
                        <a:defRPr sz="1800">
                          <a:latin typeface="Lucida Sans Unicode"/>
                          <a:ea typeface="Lucida Sans Unicode"/>
                          <a:cs typeface="Lucida Sans Unicode"/>
                          <a:sym typeface="Lucida Sans Unicode"/>
                        </a:defRPr>
                      </a:pPr>
                    </a:p>
                  </a:txBody>
                  <a:tcPr marL="45720" marR="45720" marT="45720" marB="45720" anchor="t" anchorCtr="0" horzOverflow="overflow">
                    <a:solidFill>
                      <a:srgbClr val="2DA2BF"/>
                    </a:solidFill>
                  </a:tcPr>
                </a:tc>
                <a:tc>
                  <a:txBody>
                    <a:bodyPr/>
                    <a:lstStyle/>
                    <a:p>
                      <a:pPr algn="l">
                        <a:defRPr sz="1800">
                          <a:latin typeface="Lucida Sans Unicode"/>
                          <a:ea typeface="Lucida Sans Unicode"/>
                          <a:cs typeface="Lucida Sans Unicode"/>
                          <a:sym typeface="Lucida Sans Unicode"/>
                        </a:defRPr>
                      </a:pPr>
                    </a:p>
                  </a:txBody>
                  <a:tcPr marL="45720" marR="45720" marT="45720" marB="45720" anchor="t" anchorCtr="0" horzOverflow="overflow">
                    <a:solidFill>
                      <a:srgbClr val="2DA2BF"/>
                    </a:solidFill>
                  </a:tcPr>
                </a:tc>
              </a:tr>
              <a:tr h="2012463">
                <a:tc>
                  <a:txBody>
                    <a:bodyPr/>
                    <a:lstStyle/>
                    <a:p>
                      <a:pPr algn="l">
                        <a:defRPr sz="1800"/>
                      </a:pPr>
                      <a:r>
                        <a:rPr>
                          <a:latin typeface="Lucida Sans Unicode"/>
                          <a:ea typeface="Lucida Sans Unicode"/>
                          <a:cs typeface="Lucida Sans Unicode"/>
                          <a:sym typeface="Lucida Sans Unicode"/>
                        </a:rPr>
                        <a:t>1</a:t>
                      </a:r>
                    </a:p>
                  </a:txBody>
                  <a:tcPr marL="45720" marR="45720" marT="45720" marB="45720" anchor="t" anchorCtr="0" horzOverflow="overflow">
                    <a:solidFill>
                      <a:srgbClr val="CCDFE8"/>
                    </a:solidFill>
                  </a:tcPr>
                </a:tc>
                <a:tc>
                  <a:txBody>
                    <a:bodyPr/>
                    <a:lstStyle/>
                    <a:p>
                      <a:pPr algn="l">
                        <a:defRPr sz="1800"/>
                      </a:pPr>
                      <a:r>
                        <a:rPr>
                          <a:latin typeface="Lucida Sans Unicode"/>
                          <a:ea typeface="Lucida Sans Unicode"/>
                          <a:cs typeface="Lucida Sans Unicode"/>
                          <a:sym typeface="Lucida Sans Unicode"/>
                        </a:rPr>
                        <a:t>Wat</a:t>
                      </a:r>
                    </a:p>
                  </a:txBody>
                  <a:tcPr marL="45720" marR="45720" marT="45720" marB="45720" anchor="t" anchorCtr="0" horzOverflow="overflow">
                    <a:solidFill>
                      <a:srgbClr val="CCDFE8"/>
                    </a:solidFill>
                  </a:tcPr>
                </a:tc>
                <a:tc>
                  <a:txBody>
                    <a:bodyPr/>
                    <a:lstStyle/>
                    <a:p>
                      <a:pPr algn="l">
                        <a:defRPr sz="1800">
                          <a:latin typeface="Lucida Sans Unicode"/>
                          <a:ea typeface="Lucida Sans Unicode"/>
                          <a:cs typeface="Lucida Sans Unicode"/>
                          <a:sym typeface="Lucida Sans Unicode"/>
                        </a:defRPr>
                      </a:pPr>
                      <a:r>
                        <a:t>Een goede vriend van je wil een Warme Bakker(ij) in het centrum van Amsterdam beginnen. Hij vraagt jullie om hem te helpen met zijn ondernemingsplan. Met behulp van het BMC gaan jullie aan de slag. Schrijf datgene dat nodig is voor de bakkerij ieder op een </a:t>
                      </a:r>
                      <a:r>
                        <a:rPr b="1"/>
                        <a:t>aparte</a:t>
                      </a:r>
                      <a:r>
                        <a:t> </a:t>
                      </a:r>
                      <a:r>
                        <a:rPr b="1"/>
                        <a:t>post-it </a:t>
                      </a:r>
                      <a:r>
                        <a:t>en plak die in een bouwsteen van de poster. </a:t>
                      </a:r>
                    </a:p>
                  </a:txBody>
                  <a:tcPr marL="45720" marR="45720" marT="45720" marB="45720" anchor="t" anchorCtr="0" horzOverflow="overflow">
                    <a:solidFill>
                      <a:srgbClr val="CCDFE8"/>
                    </a:solidFill>
                  </a:tcPr>
                </a:tc>
              </a:tr>
              <a:tr h="438831">
                <a:tc>
                  <a:txBody>
                    <a:bodyPr/>
                    <a:lstStyle/>
                    <a:p>
                      <a:pPr algn="l">
                        <a:defRPr sz="1800"/>
                      </a:pPr>
                      <a:r>
                        <a:rPr>
                          <a:latin typeface="Lucida Sans Unicode"/>
                          <a:ea typeface="Lucida Sans Unicode"/>
                          <a:cs typeface="Lucida Sans Unicode"/>
                          <a:sym typeface="Lucida Sans Unicode"/>
                        </a:rPr>
                        <a:t>2</a:t>
                      </a:r>
                    </a:p>
                  </a:txBody>
                  <a:tcPr marL="45720" marR="45720" marT="45720" marB="45720" anchor="t" anchorCtr="0" horzOverflow="overflow">
                    <a:solidFill>
                      <a:srgbClr val="E7F0F4"/>
                    </a:solidFill>
                  </a:tcPr>
                </a:tc>
                <a:tc>
                  <a:txBody>
                    <a:bodyPr/>
                    <a:lstStyle/>
                    <a:p>
                      <a:pPr algn="l">
                        <a:defRPr sz="1800"/>
                      </a:pPr>
                      <a:r>
                        <a:rPr>
                          <a:latin typeface="Lucida Sans Unicode"/>
                          <a:ea typeface="Lucida Sans Unicode"/>
                          <a:cs typeface="Lucida Sans Unicode"/>
                          <a:sym typeface="Lucida Sans Unicode"/>
                        </a:rPr>
                        <a:t>Hoe</a:t>
                      </a:r>
                    </a:p>
                  </a:txBody>
                  <a:tcPr marL="45720" marR="45720" marT="45720" marB="45720" anchor="t" anchorCtr="0" horzOverflow="overflow">
                    <a:solidFill>
                      <a:srgbClr val="E7F0F4"/>
                    </a:solidFill>
                  </a:tcPr>
                </a:tc>
                <a:tc>
                  <a:txBody>
                    <a:bodyPr/>
                    <a:lstStyle/>
                    <a:p>
                      <a:pPr algn="l">
                        <a:defRPr sz="1800"/>
                      </a:pPr>
                      <a:r>
                        <a:rPr>
                          <a:latin typeface="Lucida Sans Unicode"/>
                          <a:ea typeface="Lucida Sans Unicode"/>
                          <a:cs typeface="Lucida Sans Unicode"/>
                          <a:sym typeface="Lucida Sans Unicode"/>
                        </a:rPr>
                        <a:t>Per tafel</a:t>
                      </a:r>
                    </a:p>
                  </a:txBody>
                  <a:tcPr marL="45720" marR="45720" marT="45720" marB="45720" anchor="t" anchorCtr="0" horzOverflow="overflow">
                    <a:solidFill>
                      <a:srgbClr val="E7F0F4"/>
                    </a:solidFill>
                  </a:tcPr>
                </a:tc>
              </a:tr>
              <a:tr h="438831">
                <a:tc>
                  <a:txBody>
                    <a:bodyPr/>
                    <a:lstStyle/>
                    <a:p>
                      <a:pPr algn="l">
                        <a:defRPr sz="1800"/>
                      </a:pPr>
                      <a:r>
                        <a:rPr>
                          <a:latin typeface="Lucida Sans Unicode"/>
                          <a:ea typeface="Lucida Sans Unicode"/>
                          <a:cs typeface="Lucida Sans Unicode"/>
                          <a:sym typeface="Lucida Sans Unicode"/>
                        </a:rPr>
                        <a:t>3</a:t>
                      </a:r>
                    </a:p>
                  </a:txBody>
                  <a:tcPr marL="45720" marR="45720" marT="45720" marB="45720" anchor="t" anchorCtr="0" horzOverflow="overflow">
                    <a:solidFill>
                      <a:srgbClr val="CCDFE8"/>
                    </a:solidFill>
                  </a:tcPr>
                </a:tc>
                <a:tc>
                  <a:txBody>
                    <a:bodyPr/>
                    <a:lstStyle/>
                    <a:p>
                      <a:pPr algn="l">
                        <a:defRPr sz="1800"/>
                      </a:pPr>
                      <a:r>
                        <a:rPr>
                          <a:latin typeface="Lucida Sans Unicode"/>
                          <a:ea typeface="Lucida Sans Unicode"/>
                          <a:cs typeface="Lucida Sans Unicode"/>
                          <a:sym typeface="Lucida Sans Unicode"/>
                        </a:rPr>
                        <a:t>Hulp</a:t>
                      </a:r>
                    </a:p>
                  </a:txBody>
                  <a:tcPr marL="45720" marR="45720" marT="45720" marB="45720" anchor="t" anchorCtr="0" horzOverflow="overflow">
                    <a:solidFill>
                      <a:srgbClr val="CCDFE8"/>
                    </a:solidFill>
                  </a:tcPr>
                </a:tc>
                <a:tc>
                  <a:txBody>
                    <a:bodyPr/>
                    <a:lstStyle/>
                    <a:p>
                      <a:pPr algn="l">
                        <a:buFont typeface="Wingdings"/>
                        <a:defRPr sz="1800">
                          <a:latin typeface="Lucida Sans Unicode"/>
                          <a:ea typeface="Lucida Sans Unicode"/>
                          <a:cs typeface="Lucida Sans Unicode"/>
                          <a:sym typeface="Lucida Sans Unicode"/>
                        </a:defRPr>
                      </a:pPr>
                      <a:r>
                        <a:t>Poster en post-its</a:t>
                      </a:r>
                    </a:p>
                  </a:txBody>
                  <a:tcPr marL="45720" marR="45720" marT="45720" marB="45720" anchor="t" anchorCtr="0" horzOverflow="overflow">
                    <a:solidFill>
                      <a:srgbClr val="CCDFE8"/>
                    </a:solidFill>
                  </a:tcPr>
                </a:tc>
              </a:tr>
              <a:tr h="438831">
                <a:tc>
                  <a:txBody>
                    <a:bodyPr/>
                    <a:lstStyle/>
                    <a:p>
                      <a:pPr algn="l">
                        <a:defRPr sz="1800"/>
                      </a:pPr>
                      <a:r>
                        <a:rPr>
                          <a:latin typeface="Lucida Sans Unicode"/>
                          <a:ea typeface="Lucida Sans Unicode"/>
                          <a:cs typeface="Lucida Sans Unicode"/>
                          <a:sym typeface="Lucida Sans Unicode"/>
                        </a:rPr>
                        <a:t>4</a:t>
                      </a:r>
                    </a:p>
                  </a:txBody>
                  <a:tcPr marL="45720" marR="45720" marT="45720" marB="45720" anchor="t" anchorCtr="0" horzOverflow="overflow">
                    <a:solidFill>
                      <a:srgbClr val="E7F0F4"/>
                    </a:solidFill>
                  </a:tcPr>
                </a:tc>
                <a:tc>
                  <a:txBody>
                    <a:bodyPr/>
                    <a:lstStyle/>
                    <a:p>
                      <a:pPr algn="l">
                        <a:defRPr sz="1800"/>
                      </a:pPr>
                      <a:r>
                        <a:rPr>
                          <a:latin typeface="Lucida Sans Unicode"/>
                          <a:ea typeface="Lucida Sans Unicode"/>
                          <a:cs typeface="Lucida Sans Unicode"/>
                          <a:sym typeface="Lucida Sans Unicode"/>
                        </a:rPr>
                        <a:t>Tijd</a:t>
                      </a:r>
                    </a:p>
                  </a:txBody>
                  <a:tcPr marL="45720" marR="45720" marT="45720" marB="45720" anchor="t" anchorCtr="0" horzOverflow="overflow">
                    <a:solidFill>
                      <a:srgbClr val="E7F0F4"/>
                    </a:solidFill>
                  </a:tcPr>
                </a:tc>
                <a:tc>
                  <a:txBody>
                    <a:bodyPr/>
                    <a:lstStyle/>
                    <a:p>
                      <a:pPr algn="l">
                        <a:defRPr sz="1800"/>
                      </a:pPr>
                      <a:r>
                        <a:rPr>
                          <a:latin typeface="Lucida Sans Unicode"/>
                          <a:ea typeface="Lucida Sans Unicode"/>
                          <a:cs typeface="Lucida Sans Unicode"/>
                          <a:sym typeface="Lucida Sans Unicode"/>
                        </a:rPr>
                        <a:t>10 minuten</a:t>
                      </a:r>
                    </a:p>
                  </a:txBody>
                  <a:tcPr marL="45720" marR="45720" marT="45720" marB="45720" anchor="t" anchorCtr="0" horzOverflow="overflow">
                    <a:solidFill>
                      <a:srgbClr val="E7F0F4"/>
                    </a:solidFill>
                  </a:tcPr>
                </a:tc>
              </a:tr>
              <a:tr h="412263">
                <a:tc>
                  <a:txBody>
                    <a:bodyPr/>
                    <a:lstStyle/>
                    <a:p>
                      <a:pPr algn="l">
                        <a:defRPr sz="1800"/>
                      </a:pPr>
                      <a:r>
                        <a:rPr>
                          <a:latin typeface="Lucida Sans Unicode"/>
                          <a:ea typeface="Lucida Sans Unicode"/>
                          <a:cs typeface="Lucida Sans Unicode"/>
                          <a:sym typeface="Lucida Sans Unicode"/>
                        </a:rPr>
                        <a:t>5</a:t>
                      </a:r>
                    </a:p>
                  </a:txBody>
                  <a:tcPr marL="45720" marR="45720" marT="45720" marB="45720" anchor="t" anchorCtr="0" horzOverflow="overflow">
                    <a:solidFill>
                      <a:srgbClr val="CCDFE8"/>
                    </a:solidFill>
                  </a:tcPr>
                </a:tc>
                <a:tc>
                  <a:txBody>
                    <a:bodyPr/>
                    <a:lstStyle/>
                    <a:p>
                      <a:pPr algn="l">
                        <a:defRPr sz="1800"/>
                      </a:pPr>
                      <a:r>
                        <a:rPr>
                          <a:latin typeface="Lucida Sans Unicode"/>
                          <a:ea typeface="Lucida Sans Unicode"/>
                          <a:cs typeface="Lucida Sans Unicode"/>
                          <a:sym typeface="Lucida Sans Unicode"/>
                        </a:rPr>
                        <a:t>Uitkomst</a:t>
                      </a:r>
                    </a:p>
                  </a:txBody>
                  <a:tcPr marL="45720" marR="45720" marT="45720" marB="45720" anchor="t" anchorCtr="0" horzOverflow="overflow">
                    <a:solidFill>
                      <a:srgbClr val="CCDFE8"/>
                    </a:solidFill>
                  </a:tcPr>
                </a:tc>
                <a:tc>
                  <a:txBody>
                    <a:bodyPr/>
                    <a:lstStyle/>
                    <a:p>
                      <a:pPr algn="l">
                        <a:defRPr sz="1800"/>
                      </a:pPr>
                      <a:r>
                        <a:rPr>
                          <a:latin typeface="Lucida Sans Unicode"/>
                          <a:ea typeface="Lucida Sans Unicode"/>
                          <a:cs typeface="Lucida Sans Unicode"/>
                          <a:sym typeface="Lucida Sans Unicode"/>
                        </a:rPr>
                        <a:t>Ga je straks presenteren</a:t>
                      </a:r>
                    </a:p>
                  </a:txBody>
                  <a:tcPr marL="45720" marR="45720" marT="45720" marB="45720" anchor="t" anchorCtr="0" horzOverflow="overflow">
                    <a:solidFill>
                      <a:srgbClr val="CCDFE8"/>
                    </a:solidFill>
                  </a:tcPr>
                </a:tc>
              </a:tr>
              <a:tr h="479515">
                <a:tc>
                  <a:txBody>
                    <a:bodyPr/>
                    <a:lstStyle/>
                    <a:p>
                      <a:pPr algn="l">
                        <a:defRPr sz="1800"/>
                      </a:pPr>
                      <a:r>
                        <a:rPr>
                          <a:latin typeface="Lucida Sans Unicode"/>
                          <a:ea typeface="Lucida Sans Unicode"/>
                          <a:cs typeface="Lucida Sans Unicode"/>
                          <a:sym typeface="Lucida Sans Unicode"/>
                        </a:rPr>
                        <a:t>6</a:t>
                      </a:r>
                    </a:p>
                  </a:txBody>
                  <a:tcPr marL="45720" marR="45720" marT="45720" marB="45720" anchor="t" anchorCtr="0" horzOverflow="overflow">
                    <a:solidFill>
                      <a:srgbClr val="E7F0F4"/>
                    </a:solidFill>
                  </a:tcPr>
                </a:tc>
                <a:tc>
                  <a:txBody>
                    <a:bodyPr/>
                    <a:lstStyle/>
                    <a:p>
                      <a:pPr algn="l">
                        <a:defRPr sz="1800"/>
                      </a:pPr>
                      <a:r>
                        <a:rPr>
                          <a:latin typeface="Lucida Sans Unicode"/>
                          <a:ea typeface="Lucida Sans Unicode"/>
                          <a:cs typeface="Lucida Sans Unicode"/>
                          <a:sym typeface="Lucida Sans Unicode"/>
                        </a:rPr>
                        <a:t>Klaar</a:t>
                      </a:r>
                    </a:p>
                  </a:txBody>
                  <a:tcPr marL="45720" marR="45720" marT="45720" marB="45720" anchor="t" anchorCtr="0" horzOverflow="overflow">
                    <a:solidFill>
                      <a:srgbClr val="E7F0F4"/>
                    </a:solidFill>
                  </a:tcPr>
                </a:tc>
                <a:tc>
                  <a:txBody>
                    <a:bodyPr/>
                    <a:lstStyle/>
                    <a:p>
                      <a:pPr algn="l">
                        <a:defRPr sz="1800"/>
                      </a:pPr>
                      <a:r>
                        <a:rPr>
                          <a:latin typeface="Lucida Sans Unicode"/>
                          <a:ea typeface="Lucida Sans Unicode"/>
                          <a:cs typeface="Lucida Sans Unicode"/>
                          <a:sym typeface="Lucida Sans Unicode"/>
                        </a:rPr>
                        <a:t>Leg je pen voor je neer en wacht even</a:t>
                      </a:r>
                    </a:p>
                  </a:txBody>
                  <a:tcPr marL="45720" marR="45720" marT="45720" marB="45720" anchor="t" anchorCtr="0" horzOverflow="overflow">
                    <a:solidFill>
                      <a:srgbClr val="E7F0F4"/>
                    </a:solidFill>
                  </a:tcPr>
                </a:tc>
              </a:tr>
            </a:tbl>
          </a:graphicData>
        </a:graphic>
      </p:graphicFrame>
      <p:pic>
        <p:nvPicPr>
          <p:cNvPr id="175" name="Afbeelding" descr="Afbeelding"/>
          <p:cNvPicPr>
            <a:picLocks noChangeAspect="1"/>
          </p:cNvPicPr>
          <p:nvPr/>
        </p:nvPicPr>
        <p:blipFill>
          <a:blip r:embed="rId2">
            <a:extLst/>
          </a:blip>
          <a:stretch>
            <a:fillRect/>
          </a:stretch>
        </p:blipFill>
        <p:spPr>
          <a:xfrm>
            <a:off x="7168910" y="2099285"/>
            <a:ext cx="4503618" cy="265943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7" name="T-kaart evalueren"/>
          <p:cNvSpPr txBox="1"/>
          <p:nvPr>
            <p:ph type="title"/>
          </p:nvPr>
        </p:nvSpPr>
        <p:spPr>
          <a:xfrm>
            <a:off x="838200" y="657225"/>
            <a:ext cx="10515600" cy="1325563"/>
          </a:xfrm>
          <a:prstGeom prst="rect">
            <a:avLst/>
          </a:prstGeom>
        </p:spPr>
        <p:txBody>
          <a:bodyPr/>
          <a:lstStyle/>
          <a:p>
            <a:pPr/>
            <a:r>
              <a:t>T-kaart</a:t>
            </a:r>
          </a:p>
        </p:txBody>
      </p:sp>
      <p:graphicFrame>
        <p:nvGraphicFramePr>
          <p:cNvPr id="178" name="Tabel 6"/>
          <p:cNvGraphicFramePr/>
          <p:nvPr/>
        </p:nvGraphicFramePr>
        <p:xfrm>
          <a:off x="1850498" y="2162295"/>
          <a:ext cx="7813121" cy="2284464"/>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3677183"/>
                <a:gridCol w="4135937"/>
              </a:tblGrid>
              <a:tr h="347278">
                <a:tc gridSpan="2">
                  <a:txBody>
                    <a:bodyPr/>
                    <a:lstStyle/>
                    <a:p>
                      <a:pPr algn="ctr">
                        <a:defRPr b="1" sz="2000"/>
                      </a:pPr>
                      <a:r>
                        <a:t>T-kaart</a:t>
                      </a:r>
                      <a:r>
                        <a:rPr b="0"/>
                        <a:t> Bijdrage leveren…..</a:t>
                      </a:r>
                    </a:p>
                  </a:txBody>
                  <a:tcPr marL="9525" marR="9525" marT="9525" marB="9525" anchor="b" anchorCtr="0" horzOverflow="overflow">
                    <a:lnL w="12700">
                      <a:miter lim="400000"/>
                    </a:lnL>
                    <a:lnR w="12700">
                      <a:miter lim="400000"/>
                    </a:lnR>
                    <a:lnT w="12700">
                      <a:miter lim="400000"/>
                    </a:lnT>
                    <a:lnB w="6350">
                      <a:solidFill>
                        <a:srgbClr val="000000"/>
                      </a:solidFill>
                    </a:lnB>
                    <a:noFill/>
                  </a:tcPr>
                </a:tc>
                <a:tc hMerge="1">
                  <a:tcPr/>
                </a:tc>
              </a:tr>
              <a:tr h="347278">
                <a:tc>
                  <a:txBody>
                    <a:bodyPr/>
                    <a:lstStyle/>
                    <a:p>
                      <a:pPr algn="l">
                        <a:defRPr sz="1800"/>
                      </a:pPr>
                      <a:r>
                        <a:rPr i="1" sz="2000"/>
                        <a:t>Ziet er uit als:</a:t>
                      </a:r>
                    </a:p>
                  </a:txBody>
                  <a:tcPr marL="9525" marR="9525" marT="9525" marB="9525" anchor="b" anchorCtr="0" horzOverflow="overflow">
                    <a:lnL w="12700">
                      <a:miter lim="400000"/>
                    </a:lnL>
                    <a:lnR w="6350">
                      <a:solidFill>
                        <a:srgbClr val="000000"/>
                      </a:solidFill>
                    </a:lnR>
                    <a:lnT w="6350">
                      <a:solidFill>
                        <a:srgbClr val="000000"/>
                      </a:solidFill>
                    </a:lnT>
                    <a:lnB w="12700">
                      <a:miter lim="400000"/>
                    </a:lnB>
                    <a:noFill/>
                  </a:tcPr>
                </a:tc>
                <a:tc>
                  <a:txBody>
                    <a:bodyPr/>
                    <a:lstStyle/>
                    <a:p>
                      <a:pPr algn="l">
                        <a:defRPr sz="1800"/>
                      </a:pPr>
                      <a:r>
                        <a:rPr i="1" sz="2000"/>
                        <a:t>Klinkt als:</a:t>
                      </a:r>
                    </a:p>
                  </a:txBody>
                  <a:tcPr marL="9525" marR="9525" marT="9525" marB="9525" anchor="ctr" anchorCtr="0" horzOverflow="overflow">
                    <a:lnL w="6350">
                      <a:solidFill>
                        <a:srgbClr val="000000"/>
                      </a:solidFill>
                    </a:lnL>
                    <a:lnR w="12700">
                      <a:miter lim="400000"/>
                    </a:lnR>
                    <a:lnT w="6350">
                      <a:solidFill>
                        <a:srgbClr val="000000"/>
                      </a:solidFill>
                    </a:lnT>
                    <a:lnB w="12700">
                      <a:miter lim="400000"/>
                    </a:lnB>
                    <a:noFill/>
                  </a:tcPr>
                </a:tc>
              </a:tr>
              <a:tr h="347278">
                <a:tc>
                  <a:txBody>
                    <a:bodyPr/>
                    <a:lstStyle/>
                    <a:p>
                      <a:pPr algn="l">
                        <a:defRPr sz="1800"/>
                      </a:pPr>
                      <a:r>
                        <a:rPr sz="2000"/>
                        <a:t>- spreken</a:t>
                      </a:r>
                    </a:p>
                  </a:txBody>
                  <a:tcPr marL="9525" marR="9525" marT="9525" marB="9525" anchor="b" anchorCtr="0" horzOverflow="overflow">
                    <a:lnL w="12700">
                      <a:miter lim="400000"/>
                    </a:lnL>
                    <a:lnR w="6350">
                      <a:solidFill>
                        <a:srgbClr val="000000"/>
                      </a:solidFill>
                    </a:lnR>
                    <a:lnT w="12700">
                      <a:miter lim="400000"/>
                    </a:lnT>
                    <a:lnB w="12700">
                      <a:miter lim="400000"/>
                    </a:lnB>
                    <a:noFill/>
                  </a:tcPr>
                </a:tc>
                <a:tc>
                  <a:txBody>
                    <a:bodyPr/>
                    <a:lstStyle/>
                    <a:p>
                      <a:pPr algn="l">
                        <a:defRPr sz="1800"/>
                      </a:pPr>
                      <a:r>
                        <a:rPr sz="2000"/>
                        <a:t>- ‘ik denk dat…’</a:t>
                      </a:r>
                    </a:p>
                  </a:txBody>
                  <a:tcPr marL="9525" marR="9525" marT="9525" marB="9525" anchor="b" anchorCtr="0" horzOverflow="overflow">
                    <a:lnL w="6350">
                      <a:solidFill>
                        <a:srgbClr val="000000"/>
                      </a:solidFill>
                    </a:lnL>
                    <a:lnR w="12700">
                      <a:miter lim="400000"/>
                    </a:lnR>
                    <a:lnT w="12700">
                      <a:miter lim="400000"/>
                    </a:lnT>
                    <a:lnB w="12700">
                      <a:miter lim="400000"/>
                    </a:lnB>
                    <a:noFill/>
                  </a:tcPr>
                </a:tc>
              </a:tr>
              <a:tr h="347278">
                <a:tc>
                  <a:txBody>
                    <a:bodyPr/>
                    <a:lstStyle/>
                    <a:p>
                      <a:pPr marL="200526" indent="-200526" algn="l">
                        <a:buSzPct val="100000"/>
                        <a:buChar char="-"/>
                        <a:defRPr sz="2000"/>
                      </a:pPr>
                      <a:r>
                        <a:t>luisteren</a:t>
                      </a:r>
                    </a:p>
                  </a:txBody>
                  <a:tcPr marL="9525" marR="9525" marT="9525" marB="9525" anchor="b" anchorCtr="0" horzOverflow="overflow">
                    <a:lnL w="12700">
                      <a:miter lim="400000"/>
                    </a:lnL>
                    <a:lnR w="6350">
                      <a:solidFill>
                        <a:srgbClr val="000000"/>
                      </a:solidFill>
                    </a:lnR>
                    <a:lnT w="12700">
                      <a:miter lim="400000"/>
                    </a:lnT>
                    <a:lnB w="12700">
                      <a:miter lim="400000"/>
                    </a:lnB>
                    <a:noFill/>
                  </a:tcPr>
                </a:tc>
                <a:tc>
                  <a:txBody>
                    <a:bodyPr/>
                    <a:lstStyle/>
                    <a:p>
                      <a:pPr marL="200526" indent="-200526" algn="l">
                        <a:buSzPct val="100000"/>
                        <a:buChar char="-"/>
                        <a:defRPr sz="2000"/>
                      </a:pPr>
                      <a:r>
                        <a:t>‘een andere manier is om…’</a:t>
                      </a:r>
                    </a:p>
                  </a:txBody>
                  <a:tcPr marL="9525" marR="9525" marT="9525" marB="9525" anchor="b" anchorCtr="0" horzOverflow="overflow">
                    <a:lnL w="6350">
                      <a:solidFill>
                        <a:srgbClr val="000000"/>
                      </a:solidFill>
                    </a:lnL>
                    <a:lnR w="12700">
                      <a:miter lim="400000"/>
                    </a:lnR>
                    <a:lnT w="12700">
                      <a:miter lim="400000"/>
                    </a:lnT>
                    <a:lnB w="12700">
                      <a:miter lim="400000"/>
                    </a:lnB>
                    <a:noFill/>
                  </a:tcPr>
                </a:tc>
              </a:tr>
              <a:tr h="298450">
                <a:tc>
                  <a:txBody>
                    <a:bodyPr/>
                    <a:lstStyle/>
                    <a:p>
                      <a:pPr marL="200526" indent="-200526" algn="l">
                        <a:buSzPct val="100000"/>
                        <a:buChar char="-"/>
                        <a:defRPr sz="2000"/>
                      </a:pPr>
                      <a:r>
                        <a:t>dicht bij elkaar zitten</a:t>
                      </a:r>
                    </a:p>
                  </a:txBody>
                  <a:tcPr marL="9525" marR="9525" marT="9525" marB="9525" anchor="t" anchorCtr="0" horzOverflow="overflow">
                    <a:lnL w="12700">
                      <a:miter lim="400000"/>
                    </a:lnL>
                    <a:lnR w="6350">
                      <a:solidFill>
                        <a:srgbClr val="000000"/>
                      </a:solidFill>
                    </a:lnR>
                    <a:lnT w="12700">
                      <a:miter lim="400000"/>
                    </a:lnT>
                    <a:lnB w="12700">
                      <a:miter lim="400000"/>
                    </a:lnB>
                    <a:noFill/>
                  </a:tcPr>
                </a:tc>
                <a:tc>
                  <a:txBody>
                    <a:bodyPr/>
                    <a:lstStyle/>
                    <a:p>
                      <a:pPr marL="200526" indent="-200526" algn="l">
                        <a:buSzPct val="100000"/>
                        <a:buChar char="-"/>
                        <a:defRPr sz="2000"/>
                      </a:pPr>
                      <a:r>
                        <a:t>‘misschien kunnen we…’</a:t>
                      </a:r>
                    </a:p>
                  </a:txBody>
                  <a:tcPr marL="9525" marR="9525" marT="9525" marB="9525" anchor="t" anchorCtr="0" horzOverflow="overflow">
                    <a:lnL w="6350">
                      <a:solidFill>
                        <a:srgbClr val="000000"/>
                      </a:solidFill>
                    </a:lnL>
                    <a:lnR w="12700">
                      <a:miter lim="400000"/>
                    </a:lnR>
                    <a:lnT w="12700">
                      <a:miter lim="400000"/>
                    </a:lnT>
                    <a:lnB w="12700">
                      <a:miter lim="400000"/>
                    </a:lnB>
                    <a:noFill/>
                  </a:tcPr>
                </a:tc>
              </a:tr>
              <a:tr h="298450">
                <a:tc>
                  <a:txBody>
                    <a:bodyPr/>
                    <a:lstStyle/>
                    <a:p>
                      <a:pPr algn="l">
                        <a:defRPr sz="1800"/>
                      </a:pPr>
                      <a:r>
                        <a:rPr sz="2000"/>
                        <a:t>- oogcontact maken</a:t>
                      </a:r>
                    </a:p>
                  </a:txBody>
                  <a:tcPr marL="9525" marR="9525" marT="9525" marB="9525" anchor="t" anchorCtr="0" horzOverflow="overflow">
                    <a:lnL w="12700">
                      <a:miter lim="400000"/>
                    </a:lnL>
                    <a:lnR w="6350">
                      <a:solidFill>
                        <a:srgbClr val="000000"/>
                      </a:solidFill>
                    </a:lnR>
                    <a:lnT w="12700">
                      <a:miter lim="400000"/>
                    </a:lnT>
                    <a:lnB w="12700">
                      <a:miter lim="400000"/>
                    </a:lnB>
                    <a:noFill/>
                  </a:tcPr>
                </a:tc>
                <a:tc>
                  <a:txBody>
                    <a:bodyPr/>
                    <a:lstStyle/>
                    <a:p>
                      <a:pPr marL="200526" indent="-200526" algn="l">
                        <a:buSzPct val="100000"/>
                        <a:buChar char="-"/>
                        <a:defRPr sz="2000">
                          <a:latin typeface="Lucida Sans Unicode"/>
                          <a:ea typeface="Lucida Sans Unicode"/>
                          <a:cs typeface="Lucida Sans Unicode"/>
                          <a:sym typeface="Lucida Sans Unicode"/>
                        </a:defRPr>
                      </a:pPr>
                      <a:r>
                        <a:t>‘zijn er nog andere ideeën…’</a:t>
                      </a:r>
                    </a:p>
                  </a:txBody>
                  <a:tcPr marL="0" marR="0" marT="0" marB="0" anchor="t" anchorCtr="0" horzOverflow="overflow">
                    <a:lnL w="6350">
                      <a:solidFill>
                        <a:srgbClr val="000000"/>
                      </a:solidFill>
                    </a:lnL>
                    <a:lnR w="12700">
                      <a:miter lim="400000"/>
                    </a:lnR>
                    <a:lnT w="12700">
                      <a:miter lim="400000"/>
                    </a:lnT>
                    <a:lnB w="12700">
                      <a:miter lim="400000"/>
                    </a:lnB>
                    <a:noFill/>
                  </a:tcPr>
                </a:tc>
              </a:tr>
              <a:tr h="298450">
                <a:tc>
                  <a:txBody>
                    <a:bodyPr/>
                    <a:lstStyle/>
                    <a:p>
                      <a:pPr algn="l">
                        <a:defRPr sz="2000"/>
                      </a:pPr>
                    </a:p>
                  </a:txBody>
                  <a:tcPr marL="9525" marR="9525" marT="9525" marB="9525" anchor="t" anchorCtr="0" horzOverflow="overflow">
                    <a:lnL w="12700">
                      <a:miter lim="400000"/>
                    </a:lnL>
                    <a:lnR w="6350">
                      <a:solidFill>
                        <a:srgbClr val="000000"/>
                      </a:solidFill>
                    </a:lnR>
                    <a:lnT w="12700">
                      <a:miter lim="400000"/>
                    </a:lnT>
                    <a:lnB w="12700">
                      <a:miter lim="400000"/>
                    </a:lnB>
                    <a:noFill/>
                  </a:tcPr>
                </a:tc>
                <a:tc>
                  <a:txBody>
                    <a:bodyPr/>
                    <a:lstStyle/>
                    <a:p>
                      <a:pPr marL="200526" indent="-200526" algn="l">
                        <a:buSzPct val="100000"/>
                        <a:buChar char="-"/>
                        <a:defRPr sz="2000">
                          <a:latin typeface="Lucida Sans Unicode"/>
                          <a:ea typeface="Lucida Sans Unicode"/>
                          <a:cs typeface="Lucida Sans Unicode"/>
                          <a:sym typeface="Lucida Sans Unicode"/>
                        </a:defRPr>
                      </a:pPr>
                      <a:r>
                        <a:t>‘we hebben het nog niet </a:t>
                      </a:r>
                    </a:p>
                    <a:p>
                      <a:pPr algn="l">
                        <a:defRPr sz="2000">
                          <a:latin typeface="Lucida Sans Unicode"/>
                          <a:ea typeface="Lucida Sans Unicode"/>
                          <a:cs typeface="Lucida Sans Unicode"/>
                          <a:sym typeface="Lucida Sans Unicode"/>
                        </a:defRPr>
                      </a:pPr>
                      <a:r>
                        <a:t>gehad over….’ </a:t>
                      </a:r>
                    </a:p>
                  </a:txBody>
                  <a:tcPr marL="0" marR="0" marT="0" marB="0" anchor="t" anchorCtr="0" horzOverflow="overflow">
                    <a:lnL w="6350">
                      <a:solidFill>
                        <a:srgbClr val="000000"/>
                      </a:solidFill>
                    </a:lnL>
                    <a:lnR w="12700">
                      <a:miter lim="400000"/>
                    </a:lnR>
                    <a:lnT w="12700">
                      <a:miter lim="400000"/>
                    </a:lnT>
                    <a:lnB w="12700">
                      <a:miter lim="400000"/>
                    </a:lnB>
                    <a:noFill/>
                  </a:tcPr>
                </a:tc>
              </a:tr>
            </a:tbl>
          </a:graphicData>
        </a:graphic>
      </p:graphicFrame>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aphicFrame>
        <p:nvGraphicFramePr>
          <p:cNvPr id="180" name="Tabel"/>
          <p:cNvGraphicFramePr/>
          <p:nvPr/>
        </p:nvGraphicFramePr>
        <p:xfrm>
          <a:off x="813952" y="853912"/>
          <a:ext cx="6275270" cy="6733829"/>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477478"/>
                <a:gridCol w="1302898"/>
                <a:gridCol w="4482192"/>
              </a:tblGrid>
              <a:tr h="488197">
                <a:tc>
                  <a:txBody>
                    <a:bodyPr/>
                    <a:lstStyle/>
                    <a:p>
                      <a:pPr algn="l">
                        <a:defRPr sz="1900">
                          <a:latin typeface="Lucida Sans Unicode"/>
                          <a:ea typeface="Lucida Sans Unicode"/>
                          <a:cs typeface="Lucida Sans Unicode"/>
                          <a:sym typeface="Lucida Sans Unicode"/>
                        </a:defRPr>
                      </a:pPr>
                    </a:p>
                  </a:txBody>
                  <a:tcPr marL="45720" marR="45720" marT="45720" marB="45720" anchor="t" anchorCtr="0" horzOverflow="overflow">
                    <a:solidFill>
                      <a:srgbClr val="2DA2BF"/>
                    </a:solidFill>
                  </a:tcPr>
                </a:tc>
                <a:tc>
                  <a:txBody>
                    <a:bodyPr/>
                    <a:lstStyle/>
                    <a:p>
                      <a:pPr algn="l">
                        <a:defRPr sz="1900">
                          <a:latin typeface="Lucida Sans Unicode"/>
                          <a:ea typeface="Lucida Sans Unicode"/>
                          <a:cs typeface="Lucida Sans Unicode"/>
                          <a:sym typeface="Lucida Sans Unicode"/>
                        </a:defRPr>
                      </a:pPr>
                    </a:p>
                  </a:txBody>
                  <a:tcPr marL="45720" marR="45720" marT="45720" marB="45720" anchor="t" anchorCtr="0" horzOverflow="overflow">
                    <a:solidFill>
                      <a:srgbClr val="2DA2BF"/>
                    </a:solidFill>
                  </a:tcPr>
                </a:tc>
                <a:tc>
                  <a:txBody>
                    <a:bodyPr/>
                    <a:lstStyle/>
                    <a:p>
                      <a:pPr algn="l">
                        <a:defRPr sz="1900">
                          <a:latin typeface="Lucida Sans Unicode"/>
                          <a:ea typeface="Lucida Sans Unicode"/>
                          <a:cs typeface="Lucida Sans Unicode"/>
                          <a:sym typeface="Lucida Sans Unicode"/>
                        </a:defRPr>
                      </a:pPr>
                    </a:p>
                  </a:txBody>
                  <a:tcPr marL="45720" marR="45720" marT="45720" marB="45720" anchor="t" anchorCtr="0" horzOverflow="overflow">
                    <a:solidFill>
                      <a:srgbClr val="2DA2BF"/>
                    </a:solidFill>
                  </a:tcPr>
                </a:tc>
              </a:tr>
              <a:tr h="3078743">
                <a:tc>
                  <a:txBody>
                    <a:bodyPr/>
                    <a:lstStyle/>
                    <a:p>
                      <a:pPr algn="l">
                        <a:defRPr sz="1800"/>
                      </a:pPr>
                      <a:r>
                        <a:rPr sz="1900">
                          <a:latin typeface="Lucida Sans Unicode"/>
                          <a:ea typeface="Lucida Sans Unicode"/>
                          <a:cs typeface="Lucida Sans Unicode"/>
                          <a:sym typeface="Lucida Sans Unicode"/>
                        </a:rPr>
                        <a:t>1</a:t>
                      </a:r>
                    </a:p>
                  </a:txBody>
                  <a:tcPr marL="45720" marR="45720" marT="45720" marB="45720" anchor="t" anchorCtr="0" horzOverflow="overflow">
                    <a:solidFill>
                      <a:srgbClr val="CCDFE8"/>
                    </a:solidFill>
                  </a:tcPr>
                </a:tc>
                <a:tc>
                  <a:txBody>
                    <a:bodyPr/>
                    <a:lstStyle/>
                    <a:p>
                      <a:pPr algn="l">
                        <a:defRPr sz="1800"/>
                      </a:pPr>
                      <a:r>
                        <a:rPr sz="1900">
                          <a:latin typeface="Lucida Sans Unicode"/>
                          <a:ea typeface="Lucida Sans Unicode"/>
                          <a:cs typeface="Lucida Sans Unicode"/>
                          <a:sym typeface="Lucida Sans Unicode"/>
                        </a:rPr>
                        <a:t>Wat</a:t>
                      </a:r>
                    </a:p>
                  </a:txBody>
                  <a:tcPr marL="45720" marR="45720" marT="45720" marB="45720" anchor="t" anchorCtr="0" horzOverflow="overflow">
                    <a:solidFill>
                      <a:srgbClr val="CCDFE8"/>
                    </a:solidFill>
                  </a:tcPr>
                </a:tc>
                <a:tc>
                  <a:txBody>
                    <a:bodyPr/>
                    <a:lstStyle/>
                    <a:p>
                      <a:pPr algn="l">
                        <a:defRPr sz="1800"/>
                      </a:pPr>
                      <a:r>
                        <a:rPr sz="1900">
                          <a:latin typeface="Lucida Sans Unicode"/>
                          <a:ea typeface="Lucida Sans Unicode"/>
                          <a:cs typeface="Lucida Sans Unicode"/>
                          <a:sym typeface="Lucida Sans Unicode"/>
                        </a:rPr>
                        <a:t>Je vriend is het bedrijf begonnen. Zijn omzet blijft achter bij de verwachtingen doordat steeds meer klanten het brood bestellen en laten bezorgen (bij de Virtuele Supermarkt). Je vriend, de bakker, wil onderzoeken of hij ook zijn brood kan laten bezorgen. Schrijf op post-its wat er verandert in het BMC.</a:t>
                      </a:r>
                    </a:p>
                  </a:txBody>
                  <a:tcPr marL="45720" marR="45720" marT="45720" marB="45720" anchor="t" anchorCtr="0" horzOverflow="overflow">
                    <a:solidFill>
                      <a:srgbClr val="CCDFE8"/>
                    </a:solidFill>
                  </a:tcPr>
                </a:tc>
              </a:tr>
              <a:tr h="449322">
                <a:tc>
                  <a:txBody>
                    <a:bodyPr/>
                    <a:lstStyle/>
                    <a:p>
                      <a:pPr algn="l">
                        <a:defRPr sz="1800"/>
                      </a:pPr>
                      <a:r>
                        <a:rPr sz="1900">
                          <a:latin typeface="Lucida Sans Unicode"/>
                          <a:ea typeface="Lucida Sans Unicode"/>
                          <a:cs typeface="Lucida Sans Unicode"/>
                          <a:sym typeface="Lucida Sans Unicode"/>
                        </a:rPr>
                        <a:t>2</a:t>
                      </a:r>
                    </a:p>
                  </a:txBody>
                  <a:tcPr marL="45720" marR="45720" marT="45720" marB="45720" anchor="t" anchorCtr="0" horzOverflow="overflow">
                    <a:solidFill>
                      <a:srgbClr val="E7F0F4"/>
                    </a:solidFill>
                  </a:tcPr>
                </a:tc>
                <a:tc>
                  <a:txBody>
                    <a:bodyPr/>
                    <a:lstStyle/>
                    <a:p>
                      <a:pPr algn="l">
                        <a:defRPr sz="1800"/>
                      </a:pPr>
                      <a:r>
                        <a:rPr sz="1900">
                          <a:latin typeface="Lucida Sans Unicode"/>
                          <a:ea typeface="Lucida Sans Unicode"/>
                          <a:cs typeface="Lucida Sans Unicode"/>
                          <a:sym typeface="Lucida Sans Unicode"/>
                        </a:rPr>
                        <a:t>Hoe</a:t>
                      </a:r>
                    </a:p>
                  </a:txBody>
                  <a:tcPr marL="45720" marR="45720" marT="45720" marB="45720" anchor="t" anchorCtr="0" horzOverflow="overflow">
                    <a:solidFill>
                      <a:srgbClr val="E7F0F4"/>
                    </a:solidFill>
                  </a:tcPr>
                </a:tc>
                <a:tc>
                  <a:txBody>
                    <a:bodyPr/>
                    <a:lstStyle/>
                    <a:p>
                      <a:pPr algn="l">
                        <a:defRPr sz="1800"/>
                      </a:pPr>
                      <a:r>
                        <a:rPr sz="1900">
                          <a:latin typeface="Lucida Sans Unicode"/>
                          <a:ea typeface="Lucida Sans Unicode"/>
                          <a:cs typeface="Lucida Sans Unicode"/>
                          <a:sym typeface="Lucida Sans Unicode"/>
                        </a:rPr>
                        <a:t>Per tafel</a:t>
                      </a:r>
                    </a:p>
                  </a:txBody>
                  <a:tcPr marL="45720" marR="45720" marT="45720" marB="45720" anchor="t" anchorCtr="0" horzOverflow="overflow">
                    <a:solidFill>
                      <a:srgbClr val="E7F0F4"/>
                    </a:solidFill>
                  </a:tcPr>
                </a:tc>
              </a:tr>
              <a:tr h="449322">
                <a:tc>
                  <a:txBody>
                    <a:bodyPr/>
                    <a:lstStyle/>
                    <a:p>
                      <a:pPr algn="l">
                        <a:defRPr sz="1800"/>
                      </a:pPr>
                      <a:r>
                        <a:rPr sz="1900">
                          <a:latin typeface="Lucida Sans Unicode"/>
                          <a:ea typeface="Lucida Sans Unicode"/>
                          <a:cs typeface="Lucida Sans Unicode"/>
                          <a:sym typeface="Lucida Sans Unicode"/>
                        </a:rPr>
                        <a:t>3</a:t>
                      </a:r>
                    </a:p>
                  </a:txBody>
                  <a:tcPr marL="45720" marR="45720" marT="45720" marB="45720" anchor="t" anchorCtr="0" horzOverflow="overflow">
                    <a:solidFill>
                      <a:srgbClr val="CCDFE8"/>
                    </a:solidFill>
                  </a:tcPr>
                </a:tc>
                <a:tc>
                  <a:txBody>
                    <a:bodyPr/>
                    <a:lstStyle/>
                    <a:p>
                      <a:pPr algn="l">
                        <a:defRPr sz="1800"/>
                      </a:pPr>
                      <a:r>
                        <a:rPr sz="1900">
                          <a:latin typeface="Lucida Sans Unicode"/>
                          <a:ea typeface="Lucida Sans Unicode"/>
                          <a:cs typeface="Lucida Sans Unicode"/>
                          <a:sym typeface="Lucida Sans Unicode"/>
                        </a:rPr>
                        <a:t>Hulp</a:t>
                      </a:r>
                    </a:p>
                  </a:txBody>
                  <a:tcPr marL="45720" marR="45720" marT="45720" marB="45720" anchor="t" anchorCtr="0" horzOverflow="overflow">
                    <a:solidFill>
                      <a:srgbClr val="CCDFE8"/>
                    </a:solidFill>
                  </a:tcPr>
                </a:tc>
                <a:tc>
                  <a:txBody>
                    <a:bodyPr/>
                    <a:lstStyle/>
                    <a:p>
                      <a:pPr algn="l">
                        <a:buFont typeface="Wingdings"/>
                        <a:defRPr sz="1900">
                          <a:latin typeface="Lucida Sans Unicode"/>
                          <a:ea typeface="Lucida Sans Unicode"/>
                          <a:cs typeface="Lucida Sans Unicode"/>
                          <a:sym typeface="Lucida Sans Unicode"/>
                        </a:defRPr>
                      </a:pPr>
                      <a:r>
                        <a:t>Poster en post-its</a:t>
                      </a:r>
                    </a:p>
                  </a:txBody>
                  <a:tcPr marL="45720" marR="45720" marT="45720" marB="45720" anchor="t" anchorCtr="0" horzOverflow="overflow">
                    <a:solidFill>
                      <a:srgbClr val="CCDFE8"/>
                    </a:solidFill>
                  </a:tcPr>
                </a:tc>
              </a:tr>
              <a:tr h="474778">
                <a:tc>
                  <a:txBody>
                    <a:bodyPr/>
                    <a:lstStyle/>
                    <a:p>
                      <a:pPr algn="l">
                        <a:defRPr sz="1800"/>
                      </a:pPr>
                      <a:r>
                        <a:rPr sz="1900">
                          <a:latin typeface="Lucida Sans Unicode"/>
                          <a:ea typeface="Lucida Sans Unicode"/>
                          <a:cs typeface="Lucida Sans Unicode"/>
                          <a:sym typeface="Lucida Sans Unicode"/>
                        </a:rPr>
                        <a:t>4</a:t>
                      </a:r>
                    </a:p>
                  </a:txBody>
                  <a:tcPr marL="45720" marR="45720" marT="45720" marB="45720" anchor="t" anchorCtr="0" horzOverflow="overflow">
                    <a:solidFill>
                      <a:srgbClr val="E7F0F4"/>
                    </a:solidFill>
                  </a:tcPr>
                </a:tc>
                <a:tc>
                  <a:txBody>
                    <a:bodyPr/>
                    <a:lstStyle/>
                    <a:p>
                      <a:pPr algn="l">
                        <a:defRPr sz="1800"/>
                      </a:pPr>
                      <a:r>
                        <a:rPr sz="1900">
                          <a:latin typeface="Lucida Sans Unicode"/>
                          <a:ea typeface="Lucida Sans Unicode"/>
                          <a:cs typeface="Lucida Sans Unicode"/>
                          <a:sym typeface="Lucida Sans Unicode"/>
                        </a:rPr>
                        <a:t>Tijd</a:t>
                      </a:r>
                    </a:p>
                  </a:txBody>
                  <a:tcPr marL="45720" marR="45720" marT="45720" marB="45720" anchor="t" anchorCtr="0" horzOverflow="overflow">
                    <a:solidFill>
                      <a:srgbClr val="E7F0F4"/>
                    </a:solidFill>
                  </a:tcPr>
                </a:tc>
                <a:tc>
                  <a:txBody>
                    <a:bodyPr/>
                    <a:lstStyle/>
                    <a:p>
                      <a:pPr algn="l">
                        <a:defRPr sz="1800"/>
                      </a:pPr>
                      <a:r>
                        <a:rPr sz="1900">
                          <a:latin typeface="Lucida Sans Unicode"/>
                          <a:ea typeface="Lucida Sans Unicode"/>
                          <a:cs typeface="Lucida Sans Unicode"/>
                          <a:sym typeface="Lucida Sans Unicode"/>
                        </a:rPr>
                        <a:t>10 minuten</a:t>
                      </a:r>
                    </a:p>
                  </a:txBody>
                  <a:tcPr marL="45720" marR="45720" marT="45720" marB="45720" anchor="t" anchorCtr="0" horzOverflow="overflow">
                    <a:solidFill>
                      <a:srgbClr val="E7F0F4"/>
                    </a:solidFill>
                  </a:tcPr>
                </a:tc>
              </a:tr>
              <a:tr h="449322">
                <a:tc>
                  <a:txBody>
                    <a:bodyPr/>
                    <a:lstStyle/>
                    <a:p>
                      <a:pPr algn="l">
                        <a:defRPr sz="1800"/>
                      </a:pPr>
                      <a:r>
                        <a:rPr sz="1900">
                          <a:latin typeface="Lucida Sans Unicode"/>
                          <a:ea typeface="Lucida Sans Unicode"/>
                          <a:cs typeface="Lucida Sans Unicode"/>
                          <a:sym typeface="Lucida Sans Unicode"/>
                        </a:rPr>
                        <a:t>5</a:t>
                      </a:r>
                    </a:p>
                  </a:txBody>
                  <a:tcPr marL="45720" marR="45720" marT="45720" marB="45720" anchor="t" anchorCtr="0" horzOverflow="overflow">
                    <a:solidFill>
                      <a:srgbClr val="CCDFE8"/>
                    </a:solidFill>
                  </a:tcPr>
                </a:tc>
                <a:tc>
                  <a:txBody>
                    <a:bodyPr/>
                    <a:lstStyle/>
                    <a:p>
                      <a:pPr algn="l">
                        <a:defRPr sz="1800"/>
                      </a:pPr>
                      <a:r>
                        <a:rPr sz="1900">
                          <a:latin typeface="Lucida Sans Unicode"/>
                          <a:ea typeface="Lucida Sans Unicode"/>
                          <a:cs typeface="Lucida Sans Unicode"/>
                          <a:sym typeface="Lucida Sans Unicode"/>
                        </a:rPr>
                        <a:t>Uitkomst</a:t>
                      </a:r>
                    </a:p>
                  </a:txBody>
                  <a:tcPr marL="45720" marR="45720" marT="45720" marB="45720" anchor="t" anchorCtr="0" horzOverflow="overflow">
                    <a:solidFill>
                      <a:srgbClr val="CCDFE8"/>
                    </a:solidFill>
                  </a:tcPr>
                </a:tc>
                <a:tc>
                  <a:txBody>
                    <a:bodyPr/>
                    <a:lstStyle/>
                    <a:p>
                      <a:pPr algn="l">
                        <a:defRPr sz="1800"/>
                      </a:pPr>
                      <a:r>
                        <a:rPr sz="1900">
                          <a:latin typeface="Lucida Sans Unicode"/>
                          <a:ea typeface="Lucida Sans Unicode"/>
                          <a:cs typeface="Lucida Sans Unicode"/>
                          <a:sym typeface="Lucida Sans Unicode"/>
                        </a:rPr>
                        <a:t>Ga je straks presenteren</a:t>
                      </a:r>
                    </a:p>
                  </a:txBody>
                  <a:tcPr marL="45720" marR="45720" marT="45720" marB="45720" anchor="t" anchorCtr="0" horzOverflow="overflow">
                    <a:solidFill>
                      <a:srgbClr val="CCDFE8"/>
                    </a:solidFill>
                  </a:tcPr>
                </a:tc>
              </a:tr>
              <a:tr h="424442">
                <a:tc>
                  <a:txBody>
                    <a:bodyPr/>
                    <a:lstStyle/>
                    <a:p>
                      <a:pPr algn="l">
                        <a:defRPr sz="1800"/>
                      </a:pPr>
                      <a:r>
                        <a:rPr sz="1900">
                          <a:latin typeface="Lucida Sans Unicode"/>
                          <a:ea typeface="Lucida Sans Unicode"/>
                          <a:cs typeface="Lucida Sans Unicode"/>
                          <a:sym typeface="Lucida Sans Unicode"/>
                        </a:rPr>
                        <a:t>6</a:t>
                      </a:r>
                    </a:p>
                  </a:txBody>
                  <a:tcPr marL="45720" marR="45720" marT="45720" marB="45720" anchor="t" anchorCtr="0" horzOverflow="overflow">
                    <a:solidFill>
                      <a:srgbClr val="E7F0F4"/>
                    </a:solidFill>
                  </a:tcPr>
                </a:tc>
                <a:tc>
                  <a:txBody>
                    <a:bodyPr/>
                    <a:lstStyle/>
                    <a:p>
                      <a:pPr algn="l">
                        <a:defRPr sz="1800"/>
                      </a:pPr>
                      <a:r>
                        <a:rPr sz="1900">
                          <a:latin typeface="Lucida Sans Unicode"/>
                          <a:ea typeface="Lucida Sans Unicode"/>
                          <a:cs typeface="Lucida Sans Unicode"/>
                          <a:sym typeface="Lucida Sans Unicode"/>
                        </a:rPr>
                        <a:t>Klaar</a:t>
                      </a:r>
                    </a:p>
                  </a:txBody>
                  <a:tcPr marL="45720" marR="45720" marT="45720" marB="45720" anchor="t" anchorCtr="0" horzOverflow="overflow">
                    <a:solidFill>
                      <a:srgbClr val="E7F0F4"/>
                    </a:solidFill>
                  </a:tcPr>
                </a:tc>
                <a:tc>
                  <a:txBody>
                    <a:bodyPr/>
                    <a:lstStyle/>
                    <a:p>
                      <a:pPr algn="l">
                        <a:defRPr sz="1800"/>
                      </a:pPr>
                      <a:r>
                        <a:rPr sz="1900">
                          <a:latin typeface="Lucida Sans Unicode"/>
                          <a:ea typeface="Lucida Sans Unicode"/>
                          <a:cs typeface="Lucida Sans Unicode"/>
                          <a:sym typeface="Lucida Sans Unicode"/>
                        </a:rPr>
                        <a:t>Wacht even</a:t>
                      </a:r>
                    </a:p>
                  </a:txBody>
                  <a:tcPr marL="45720" marR="45720" marT="45720" marB="45720" anchor="t" anchorCtr="0" horzOverflow="overflow">
                    <a:solidFill>
                      <a:srgbClr val="E7F0F4"/>
                    </a:solidFill>
                  </a:tcPr>
                </a:tc>
              </a:tr>
            </a:tbl>
          </a:graphicData>
        </a:graphic>
      </p:graphicFrame>
      <p:pic>
        <p:nvPicPr>
          <p:cNvPr id="181" name="Afbeelding" descr="Afbeelding"/>
          <p:cNvPicPr>
            <a:picLocks noChangeAspect="1"/>
          </p:cNvPicPr>
          <p:nvPr/>
        </p:nvPicPr>
        <p:blipFill>
          <a:blip r:embed="rId2">
            <a:extLst/>
          </a:blip>
          <a:stretch>
            <a:fillRect/>
          </a:stretch>
        </p:blipFill>
        <p:spPr>
          <a:xfrm>
            <a:off x="8027058" y="1913490"/>
            <a:ext cx="3918923" cy="2314162"/>
          </a:xfrm>
          <a:prstGeom prst="rect">
            <a:avLst/>
          </a:prstGeom>
          <a:ln w="12700">
            <a:miter lim="400000"/>
          </a:ln>
        </p:spPr>
      </p:pic>
      <p:sp>
        <p:nvSpPr>
          <p:cNvPr id="182" name="Opdracht"/>
          <p:cNvSpPr txBox="1"/>
          <p:nvPr>
            <p:ph type="title"/>
          </p:nvPr>
        </p:nvSpPr>
        <p:spPr>
          <a:xfrm>
            <a:off x="569878" y="-168178"/>
            <a:ext cx="8229601" cy="1143001"/>
          </a:xfrm>
          <a:prstGeom prst="rect">
            <a:avLst/>
          </a:prstGeom>
        </p:spPr>
        <p:txBody>
          <a:bodyPr/>
          <a:lstStyle>
            <a:lvl1pPr>
              <a:lnSpc>
                <a:spcPct val="100000"/>
              </a:lnSpc>
              <a:defRPr b="1" sz="4100">
                <a:solidFill>
                  <a:srgbClr val="FFFFFF"/>
                </a:solidFill>
                <a:effectLst>
                  <a:outerShdw sx="100000" sy="100000" kx="0" ky="0" algn="b" rotWithShape="0" blurRad="38100" dist="25400" dir="5400000">
                    <a:srgbClr val="000000">
                      <a:alpha val="25000"/>
                    </a:srgbClr>
                  </a:outerShdw>
                </a:effectLst>
                <a:latin typeface="Lucida Sans Unicode"/>
                <a:ea typeface="Lucida Sans Unicode"/>
                <a:cs typeface="Lucida Sans Unicode"/>
                <a:sym typeface="Lucida Sans Unicode"/>
              </a:defRPr>
            </a:lvl1pPr>
          </a:lstStyle>
          <a:p>
            <a:pPr/>
            <a:r>
              <a:t>Opdracht</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aphicFrame>
        <p:nvGraphicFramePr>
          <p:cNvPr id="184" name="Tabel"/>
          <p:cNvGraphicFramePr/>
          <p:nvPr/>
        </p:nvGraphicFramePr>
        <p:xfrm>
          <a:off x="428046" y="975506"/>
          <a:ext cx="6148639" cy="6214682"/>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455737"/>
                <a:gridCol w="1354669"/>
                <a:gridCol w="4325531"/>
              </a:tblGrid>
              <a:tr h="531562">
                <a:tc>
                  <a:txBody>
                    <a:bodyPr/>
                    <a:lstStyle/>
                    <a:p>
                      <a:pPr algn="l">
                        <a:defRPr sz="2000">
                          <a:latin typeface="Lucida Sans Unicode"/>
                          <a:ea typeface="Lucida Sans Unicode"/>
                          <a:cs typeface="Lucida Sans Unicode"/>
                          <a:sym typeface="Lucida Sans Unicode"/>
                        </a:defRPr>
                      </a:pPr>
                    </a:p>
                  </a:txBody>
                  <a:tcPr marL="45720" marR="45720" marT="45720" marB="45720" anchor="t" anchorCtr="0" horzOverflow="overflow">
                    <a:solidFill>
                      <a:srgbClr val="2DA2BF"/>
                    </a:solidFill>
                  </a:tcPr>
                </a:tc>
                <a:tc>
                  <a:txBody>
                    <a:bodyPr/>
                    <a:lstStyle/>
                    <a:p>
                      <a:pPr algn="l">
                        <a:defRPr sz="2000">
                          <a:latin typeface="Lucida Sans Unicode"/>
                          <a:ea typeface="Lucida Sans Unicode"/>
                          <a:cs typeface="Lucida Sans Unicode"/>
                          <a:sym typeface="Lucida Sans Unicode"/>
                        </a:defRPr>
                      </a:pPr>
                    </a:p>
                  </a:txBody>
                  <a:tcPr marL="45720" marR="45720" marT="45720" marB="45720" anchor="t" anchorCtr="0" horzOverflow="overflow">
                    <a:solidFill>
                      <a:srgbClr val="2DA2BF"/>
                    </a:solidFill>
                  </a:tcPr>
                </a:tc>
                <a:tc>
                  <a:txBody>
                    <a:bodyPr/>
                    <a:lstStyle/>
                    <a:p>
                      <a:pPr algn="l">
                        <a:defRPr sz="2000">
                          <a:latin typeface="Lucida Sans Unicode"/>
                          <a:ea typeface="Lucida Sans Unicode"/>
                          <a:cs typeface="Lucida Sans Unicode"/>
                          <a:sym typeface="Lucida Sans Unicode"/>
                        </a:defRPr>
                      </a:pPr>
                    </a:p>
                  </a:txBody>
                  <a:tcPr marL="45720" marR="45720" marT="45720" marB="45720" anchor="t" anchorCtr="0" horzOverflow="overflow">
                    <a:solidFill>
                      <a:srgbClr val="2DA2BF"/>
                    </a:solidFill>
                  </a:tcPr>
                </a:tc>
              </a:tr>
              <a:tr h="537833">
                <a:tc>
                  <a:txBody>
                    <a:bodyPr/>
                    <a:lstStyle/>
                    <a:p>
                      <a:pPr algn="l">
                        <a:defRPr sz="1800"/>
                      </a:pPr>
                      <a:r>
                        <a:rPr sz="2000">
                          <a:latin typeface="Euphemia UCAS"/>
                          <a:ea typeface="Euphemia UCAS"/>
                          <a:cs typeface="Euphemia UCAS"/>
                          <a:sym typeface="Euphemia UCAS"/>
                        </a:rPr>
                        <a:t>1</a:t>
                      </a:r>
                    </a:p>
                  </a:txBody>
                  <a:tcPr marL="45720" marR="45720" marT="45720" marB="45720" anchor="t" anchorCtr="0" horzOverflow="overflow">
                    <a:solidFill>
                      <a:srgbClr val="CCDFE8"/>
                    </a:solidFill>
                  </a:tcPr>
                </a:tc>
                <a:tc>
                  <a:txBody>
                    <a:bodyPr/>
                    <a:lstStyle/>
                    <a:p>
                      <a:pPr algn="l">
                        <a:defRPr sz="1800"/>
                      </a:pPr>
                      <a:r>
                        <a:rPr sz="2000">
                          <a:latin typeface="Euphemia UCAS"/>
                          <a:ea typeface="Euphemia UCAS"/>
                          <a:cs typeface="Euphemia UCAS"/>
                          <a:sym typeface="Euphemia UCAS"/>
                        </a:rPr>
                        <a:t>Wat</a:t>
                      </a:r>
                    </a:p>
                  </a:txBody>
                  <a:tcPr marL="45720" marR="45720" marT="45720" marB="45720" anchor="t" anchorCtr="0" horzOverflow="overflow">
                    <a:solidFill>
                      <a:srgbClr val="CCDFE8"/>
                    </a:solidFill>
                  </a:tcPr>
                </a:tc>
                <a:tc>
                  <a:txBody>
                    <a:bodyPr/>
                    <a:lstStyle/>
                    <a:p>
                      <a:pPr algn="l">
                        <a:lnSpc>
                          <a:spcPct val="80000"/>
                        </a:lnSpc>
                        <a:spcBef>
                          <a:spcPts val="1000"/>
                        </a:spcBef>
                        <a:tabLst>
                          <a:tab pos="711200" algn="l"/>
                        </a:tabLst>
                        <a:defRPr sz="2000">
                          <a:latin typeface="Euphemia UCAS"/>
                          <a:ea typeface="Euphemia UCAS"/>
                          <a:cs typeface="Euphemia UCAS"/>
                          <a:sym typeface="Euphemia UCAS"/>
                        </a:defRPr>
                      </a:pPr>
                      <a:r>
                        <a:t>Presenteren van de uitkomsten</a:t>
                      </a:r>
                    </a:p>
                  </a:txBody>
                  <a:tcPr marL="45720" marR="45720" marT="45720" marB="45720" anchor="t" anchorCtr="0" horzOverflow="overflow">
                    <a:solidFill>
                      <a:srgbClr val="CCDFE8"/>
                    </a:solidFill>
                  </a:tcPr>
                </a:tc>
              </a:tr>
              <a:tr h="2227322">
                <a:tc>
                  <a:txBody>
                    <a:bodyPr/>
                    <a:lstStyle/>
                    <a:p>
                      <a:pPr algn="l">
                        <a:defRPr sz="1800"/>
                      </a:pPr>
                      <a:r>
                        <a:rPr sz="2000">
                          <a:latin typeface="Euphemia UCAS"/>
                          <a:ea typeface="Euphemia UCAS"/>
                          <a:cs typeface="Euphemia UCAS"/>
                          <a:sym typeface="Euphemia UCAS"/>
                        </a:rPr>
                        <a:t>2</a:t>
                      </a:r>
                    </a:p>
                  </a:txBody>
                  <a:tcPr marL="45720" marR="45720" marT="45720" marB="45720" anchor="t" anchorCtr="0" horzOverflow="overflow">
                    <a:solidFill>
                      <a:srgbClr val="E7F0F4"/>
                    </a:solidFill>
                  </a:tcPr>
                </a:tc>
                <a:tc>
                  <a:txBody>
                    <a:bodyPr/>
                    <a:lstStyle/>
                    <a:p>
                      <a:pPr algn="l">
                        <a:defRPr sz="1800"/>
                      </a:pPr>
                      <a:r>
                        <a:rPr sz="2000">
                          <a:latin typeface="Euphemia UCAS"/>
                          <a:ea typeface="Euphemia UCAS"/>
                          <a:cs typeface="Euphemia UCAS"/>
                          <a:sym typeface="Euphemia UCAS"/>
                        </a:rPr>
                        <a:t>Hoe</a:t>
                      </a:r>
                    </a:p>
                  </a:txBody>
                  <a:tcPr marL="45720" marR="45720" marT="45720" marB="45720" anchor="t" anchorCtr="0" horzOverflow="overflow">
                    <a:solidFill>
                      <a:srgbClr val="E7F0F4"/>
                    </a:solidFill>
                  </a:tcPr>
                </a:tc>
                <a:tc>
                  <a:txBody>
                    <a:bodyPr/>
                    <a:lstStyle/>
                    <a:p>
                      <a:pPr algn="l">
                        <a:defRPr sz="1800"/>
                      </a:pPr>
                      <a:r>
                        <a:rPr sz="2000">
                          <a:latin typeface="Euphemia UCAS"/>
                          <a:ea typeface="Euphemia UCAS"/>
                          <a:cs typeface="Euphemia UCAS"/>
                          <a:sym typeface="Euphemia UCAS"/>
                        </a:rPr>
                        <a:t>Tel in je team af van 1 t/m 5. De mensen met de nummers 1, 2 en 3 zoeken een ander team. 
De nummer 4 en 5 presenteren de uitkomsten aan de nieuwe teamleden (1, 2 en 3). Nummers 1, 2 en 3 stellen hierover vragen.</a:t>
                      </a:r>
                    </a:p>
                  </a:txBody>
                  <a:tcPr marL="45720" marR="45720" marT="45720" marB="45720" anchor="t" anchorCtr="0" horzOverflow="overflow">
                    <a:solidFill>
                      <a:srgbClr val="E7F0F4"/>
                    </a:solidFill>
                  </a:tcPr>
                </a:tc>
              </a:tr>
              <a:tr h="516950">
                <a:tc>
                  <a:txBody>
                    <a:bodyPr/>
                    <a:lstStyle/>
                    <a:p>
                      <a:pPr algn="l">
                        <a:defRPr sz="1800"/>
                      </a:pPr>
                      <a:r>
                        <a:rPr sz="2000">
                          <a:latin typeface="Euphemia UCAS"/>
                          <a:ea typeface="Euphemia UCAS"/>
                          <a:cs typeface="Euphemia UCAS"/>
                          <a:sym typeface="Euphemia UCAS"/>
                        </a:rPr>
                        <a:t>3</a:t>
                      </a:r>
                    </a:p>
                  </a:txBody>
                  <a:tcPr marL="45720" marR="45720" marT="45720" marB="45720" anchor="t" anchorCtr="0" horzOverflow="overflow">
                    <a:solidFill>
                      <a:srgbClr val="CCDFE8"/>
                    </a:solidFill>
                  </a:tcPr>
                </a:tc>
                <a:tc>
                  <a:txBody>
                    <a:bodyPr/>
                    <a:lstStyle/>
                    <a:p>
                      <a:pPr algn="l">
                        <a:defRPr sz="1800"/>
                      </a:pPr>
                      <a:r>
                        <a:rPr sz="2000">
                          <a:latin typeface="Euphemia UCAS"/>
                          <a:ea typeface="Euphemia UCAS"/>
                          <a:cs typeface="Euphemia UCAS"/>
                          <a:sym typeface="Euphemia UCAS"/>
                        </a:rPr>
                        <a:t>Hulp</a:t>
                      </a:r>
                    </a:p>
                  </a:txBody>
                  <a:tcPr marL="45720" marR="45720" marT="45720" marB="45720" anchor="t" anchorCtr="0" horzOverflow="overflow">
                    <a:solidFill>
                      <a:srgbClr val="CCDFE8"/>
                    </a:solidFill>
                  </a:tcPr>
                </a:tc>
                <a:tc>
                  <a:txBody>
                    <a:bodyPr/>
                    <a:lstStyle/>
                    <a:p>
                      <a:pPr algn="l">
                        <a:defRPr sz="1800"/>
                      </a:pPr>
                      <a:r>
                        <a:rPr sz="2000">
                          <a:latin typeface="Euphemia UCAS"/>
                          <a:ea typeface="Euphemia UCAS"/>
                          <a:cs typeface="Euphemia UCAS"/>
                          <a:sym typeface="Euphemia UCAS"/>
                        </a:rPr>
                        <a:t>Poster met post-its</a:t>
                      </a:r>
                    </a:p>
                  </a:txBody>
                  <a:tcPr marL="45720" marR="45720" marT="45720" marB="45720" anchor="t" anchorCtr="0" horzOverflow="overflow">
                    <a:solidFill>
                      <a:srgbClr val="CCDFE8"/>
                    </a:solidFill>
                  </a:tcPr>
                </a:tc>
              </a:tr>
              <a:tr h="516950">
                <a:tc>
                  <a:txBody>
                    <a:bodyPr/>
                    <a:lstStyle/>
                    <a:p>
                      <a:pPr algn="l">
                        <a:defRPr sz="1800"/>
                      </a:pPr>
                      <a:r>
                        <a:rPr sz="2000">
                          <a:latin typeface="Euphemia UCAS"/>
                          <a:ea typeface="Euphemia UCAS"/>
                          <a:cs typeface="Euphemia UCAS"/>
                          <a:sym typeface="Euphemia UCAS"/>
                        </a:rPr>
                        <a:t>4</a:t>
                      </a:r>
                    </a:p>
                  </a:txBody>
                  <a:tcPr marL="45720" marR="45720" marT="45720" marB="45720" anchor="t" anchorCtr="0" horzOverflow="overflow">
                    <a:solidFill>
                      <a:srgbClr val="E7F0F4"/>
                    </a:solidFill>
                  </a:tcPr>
                </a:tc>
                <a:tc>
                  <a:txBody>
                    <a:bodyPr/>
                    <a:lstStyle/>
                    <a:p>
                      <a:pPr algn="l">
                        <a:defRPr sz="1800"/>
                      </a:pPr>
                      <a:r>
                        <a:rPr sz="2000">
                          <a:latin typeface="Euphemia UCAS"/>
                          <a:ea typeface="Euphemia UCAS"/>
                          <a:cs typeface="Euphemia UCAS"/>
                          <a:sym typeface="Euphemia UCAS"/>
                        </a:rPr>
                        <a:t>Tijd</a:t>
                      </a:r>
                    </a:p>
                  </a:txBody>
                  <a:tcPr marL="45720" marR="45720" marT="45720" marB="45720" anchor="t" anchorCtr="0" horzOverflow="overflow">
                    <a:solidFill>
                      <a:srgbClr val="E7F0F4"/>
                    </a:solidFill>
                  </a:tcPr>
                </a:tc>
                <a:tc>
                  <a:txBody>
                    <a:bodyPr/>
                    <a:lstStyle/>
                    <a:p>
                      <a:pPr algn="l">
                        <a:defRPr sz="1800"/>
                      </a:pPr>
                      <a:r>
                        <a:rPr sz="2000">
                          <a:latin typeface="Euphemia UCAS"/>
                          <a:ea typeface="Euphemia UCAS"/>
                          <a:cs typeface="Euphemia UCAS"/>
                          <a:sym typeface="Euphemia UCAS"/>
                        </a:rPr>
                        <a:t>5 minuten</a:t>
                      </a:r>
                    </a:p>
                  </a:txBody>
                  <a:tcPr marL="45720" marR="45720" marT="45720" marB="45720" anchor="t" anchorCtr="0" horzOverflow="overflow">
                    <a:solidFill>
                      <a:srgbClr val="E7F0F4"/>
                    </a:solidFill>
                  </a:tcPr>
                </a:tc>
              </a:tr>
              <a:tr h="520250">
                <a:tc>
                  <a:txBody>
                    <a:bodyPr/>
                    <a:lstStyle/>
                    <a:p>
                      <a:pPr algn="l">
                        <a:defRPr sz="1800"/>
                      </a:pPr>
                      <a:r>
                        <a:rPr sz="2000">
                          <a:latin typeface="Euphemia UCAS"/>
                          <a:ea typeface="Euphemia UCAS"/>
                          <a:cs typeface="Euphemia UCAS"/>
                          <a:sym typeface="Euphemia UCAS"/>
                        </a:rPr>
                        <a:t>5</a:t>
                      </a:r>
                    </a:p>
                  </a:txBody>
                  <a:tcPr marL="45720" marR="45720" marT="45720" marB="45720" anchor="t" anchorCtr="0" horzOverflow="overflow">
                    <a:solidFill>
                      <a:srgbClr val="CCDFE8"/>
                    </a:solidFill>
                  </a:tcPr>
                </a:tc>
                <a:tc>
                  <a:txBody>
                    <a:bodyPr/>
                    <a:lstStyle/>
                    <a:p>
                      <a:pPr algn="l">
                        <a:defRPr sz="1800"/>
                      </a:pPr>
                      <a:r>
                        <a:rPr sz="2000">
                          <a:latin typeface="Euphemia UCAS"/>
                          <a:ea typeface="Euphemia UCAS"/>
                          <a:cs typeface="Euphemia UCAS"/>
                          <a:sym typeface="Euphemia UCAS"/>
                        </a:rPr>
                        <a:t>Uitkomst</a:t>
                      </a:r>
                    </a:p>
                  </a:txBody>
                  <a:tcPr marL="45720" marR="45720" marT="45720" marB="45720" anchor="t" anchorCtr="0" horzOverflow="overflow">
                    <a:solidFill>
                      <a:srgbClr val="CCDFE8"/>
                    </a:solidFill>
                  </a:tcPr>
                </a:tc>
                <a:tc>
                  <a:txBody>
                    <a:bodyPr/>
                    <a:lstStyle/>
                    <a:p>
                      <a:pPr algn="l">
                        <a:defRPr sz="1800"/>
                      </a:pPr>
                      <a:r>
                        <a:rPr sz="2000">
                          <a:latin typeface="Euphemia UCAS"/>
                          <a:ea typeface="Euphemia UCAS"/>
                          <a:cs typeface="Euphemia UCAS"/>
                          <a:sym typeface="Euphemia UCAS"/>
                        </a:rPr>
                        <a:t>Wordt plenair besproken</a:t>
                      </a:r>
                    </a:p>
                  </a:txBody>
                  <a:tcPr marL="45720" marR="45720" marT="45720" marB="45720" anchor="t" anchorCtr="0" horzOverflow="overflow">
                    <a:solidFill>
                      <a:srgbClr val="CCDFE8"/>
                    </a:solidFill>
                  </a:tcPr>
                </a:tc>
              </a:tr>
              <a:tr h="516950">
                <a:tc>
                  <a:txBody>
                    <a:bodyPr/>
                    <a:lstStyle/>
                    <a:p>
                      <a:pPr algn="l">
                        <a:defRPr sz="1800"/>
                      </a:pPr>
                      <a:r>
                        <a:rPr sz="2000">
                          <a:latin typeface="Euphemia UCAS"/>
                          <a:ea typeface="Euphemia UCAS"/>
                          <a:cs typeface="Euphemia UCAS"/>
                          <a:sym typeface="Euphemia UCAS"/>
                        </a:rPr>
                        <a:t>6</a:t>
                      </a:r>
                    </a:p>
                  </a:txBody>
                  <a:tcPr marL="45720" marR="45720" marT="45720" marB="45720" anchor="t" anchorCtr="0" horzOverflow="overflow">
                    <a:solidFill>
                      <a:srgbClr val="E7F0F4"/>
                    </a:solidFill>
                  </a:tcPr>
                </a:tc>
                <a:tc>
                  <a:txBody>
                    <a:bodyPr/>
                    <a:lstStyle/>
                    <a:p>
                      <a:pPr algn="l">
                        <a:defRPr sz="1800"/>
                      </a:pPr>
                      <a:r>
                        <a:rPr sz="2000">
                          <a:latin typeface="Euphemia UCAS"/>
                          <a:ea typeface="Euphemia UCAS"/>
                          <a:cs typeface="Euphemia UCAS"/>
                          <a:sym typeface="Euphemia UCAS"/>
                        </a:rPr>
                        <a:t>Klaar</a:t>
                      </a:r>
                    </a:p>
                  </a:txBody>
                  <a:tcPr marL="45720" marR="45720" marT="45720" marB="45720" anchor="t" anchorCtr="0" horzOverflow="overflow">
                    <a:solidFill>
                      <a:srgbClr val="E7F0F4"/>
                    </a:solidFill>
                  </a:tcPr>
                </a:tc>
                <a:tc>
                  <a:txBody>
                    <a:bodyPr/>
                    <a:lstStyle/>
                    <a:p>
                      <a:pPr algn="l">
                        <a:defRPr sz="1800"/>
                      </a:pPr>
                      <a:r>
                        <a:rPr sz="2000">
                          <a:latin typeface="Euphemia UCAS"/>
                          <a:ea typeface="Euphemia UCAS"/>
                          <a:cs typeface="Euphemia UCAS"/>
                          <a:sym typeface="Euphemia UCAS"/>
                        </a:rPr>
                        <a:t>Wacht even</a:t>
                      </a:r>
                    </a:p>
                  </a:txBody>
                  <a:tcPr marL="45720" marR="45720" marT="45720" marB="45720" anchor="t" anchorCtr="0" horzOverflow="overflow">
                    <a:solidFill>
                      <a:srgbClr val="E7F0F4"/>
                    </a:solidFill>
                  </a:tcPr>
                </a:tc>
              </a:tr>
            </a:tbl>
          </a:graphicData>
        </a:graphic>
      </p:graphicFrame>
      <p:pic>
        <p:nvPicPr>
          <p:cNvPr id="185" name="Afbeelding" descr="Afbeelding"/>
          <p:cNvPicPr>
            <a:picLocks noChangeAspect="1"/>
          </p:cNvPicPr>
          <p:nvPr/>
        </p:nvPicPr>
        <p:blipFill>
          <a:blip r:embed="rId2">
            <a:extLst/>
          </a:blip>
          <a:stretch>
            <a:fillRect/>
          </a:stretch>
        </p:blipFill>
        <p:spPr>
          <a:xfrm>
            <a:off x="7325454" y="1520644"/>
            <a:ext cx="4323296" cy="2552949"/>
          </a:xfrm>
          <a:prstGeom prst="rect">
            <a:avLst/>
          </a:prstGeom>
          <a:ln w="12700">
            <a:miter lim="400000"/>
          </a:ln>
        </p:spPr>
      </p:pic>
      <p:sp>
        <p:nvSpPr>
          <p:cNvPr id="186" name="Opdracht"/>
          <p:cNvSpPr txBox="1"/>
          <p:nvPr>
            <p:ph type="title"/>
          </p:nvPr>
        </p:nvSpPr>
        <p:spPr>
          <a:xfrm>
            <a:off x="569878" y="-168178"/>
            <a:ext cx="8229601" cy="1143001"/>
          </a:xfrm>
          <a:prstGeom prst="rect">
            <a:avLst/>
          </a:prstGeom>
        </p:spPr>
        <p:txBody>
          <a:bodyPr/>
          <a:lstStyle>
            <a:lvl1pPr>
              <a:lnSpc>
                <a:spcPct val="100000"/>
              </a:lnSpc>
              <a:defRPr b="1" sz="4100">
                <a:solidFill>
                  <a:srgbClr val="FFFFFF"/>
                </a:solidFill>
                <a:effectLst>
                  <a:outerShdw sx="100000" sy="100000" kx="0" ky="0" algn="b" rotWithShape="0" blurRad="38100" dist="25400" dir="5400000">
                    <a:srgbClr val="000000">
                      <a:alpha val="25000"/>
                    </a:srgbClr>
                  </a:outerShdw>
                </a:effectLst>
                <a:latin typeface="Lucida Sans Unicode"/>
                <a:ea typeface="Lucida Sans Unicode"/>
                <a:cs typeface="Lucida Sans Unicode"/>
                <a:sym typeface="Lucida Sans Unicode"/>
              </a:defRPr>
            </a:lvl1pPr>
          </a:lstStyle>
          <a:p>
            <a:pPr/>
            <a:r>
              <a:t>Opdracht</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8" name="Debriefing"/>
          <p:cNvSpPr txBox="1"/>
          <p:nvPr>
            <p:ph type="title"/>
          </p:nvPr>
        </p:nvSpPr>
        <p:spPr>
          <a:xfrm>
            <a:off x="673384" y="941296"/>
            <a:ext cx="8229601" cy="1143001"/>
          </a:xfrm>
          <a:prstGeom prst="rect">
            <a:avLst/>
          </a:prstGeom>
        </p:spPr>
        <p:txBody>
          <a:bodyPr/>
          <a:lstStyle>
            <a:lvl1pPr>
              <a:lnSpc>
                <a:spcPct val="100000"/>
              </a:lnSpc>
              <a:defRPr b="1" sz="4000">
                <a:solidFill>
                  <a:srgbClr val="464646"/>
                </a:solidFill>
                <a:effectLst>
                  <a:outerShdw sx="100000" sy="100000" kx="0" ky="0" algn="b" rotWithShape="0" blurRad="38100" dist="25400" dir="5400000">
                    <a:srgbClr val="000000">
                      <a:alpha val="25000"/>
                    </a:srgbClr>
                  </a:outerShdw>
                </a:effectLst>
                <a:latin typeface="Lucida Sans Unicode"/>
                <a:ea typeface="Lucida Sans Unicode"/>
                <a:cs typeface="Lucida Sans Unicode"/>
                <a:sym typeface="Lucida Sans Unicode"/>
              </a:defRPr>
            </a:lvl1pPr>
          </a:lstStyle>
          <a:p>
            <a:pPr/>
            <a:r>
              <a:t>Debriefing</a:t>
            </a:r>
          </a:p>
        </p:txBody>
      </p:sp>
      <p:sp>
        <p:nvSpPr>
          <p:cNvPr id="189" name="bespreken uitkomsten…"/>
          <p:cNvSpPr txBox="1"/>
          <p:nvPr>
            <p:ph type="body" idx="1"/>
          </p:nvPr>
        </p:nvSpPr>
        <p:spPr>
          <a:xfrm>
            <a:off x="838200" y="2158523"/>
            <a:ext cx="10515600" cy="4351339"/>
          </a:xfrm>
          <a:prstGeom prst="rect">
            <a:avLst/>
          </a:prstGeom>
        </p:spPr>
        <p:txBody>
          <a:bodyPr/>
          <a:lstStyle/>
          <a:p>
            <a:pPr>
              <a:defRPr>
                <a:latin typeface="Euphemia UCAS"/>
                <a:ea typeface="Euphemia UCAS"/>
                <a:cs typeface="Euphemia UCAS"/>
                <a:sym typeface="Euphemia UCAS"/>
              </a:defRPr>
            </a:pPr>
            <a:r>
              <a:t>bespreken uitkomsten</a:t>
            </a:r>
          </a:p>
          <a:p>
            <a:pPr>
              <a:defRPr>
                <a:latin typeface="Euphemia UCAS"/>
                <a:ea typeface="Euphemia UCAS"/>
                <a:cs typeface="Euphemia UCAS"/>
                <a:sym typeface="Euphemia UCAS"/>
              </a:defRPr>
            </a:pPr>
            <a:r>
              <a:t>waar begin je het model in te vullen?</a:t>
            </a:r>
          </a:p>
          <a:p>
            <a:pPr>
              <a:defRPr>
                <a:latin typeface="Euphemia UCAS"/>
                <a:ea typeface="Euphemia UCAS"/>
                <a:cs typeface="Euphemia UCAS"/>
                <a:sym typeface="Euphemia UCAS"/>
              </a:defRPr>
            </a:pPr>
            <a:r>
              <a:t>wat is de samenhang van het model?</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1" name="Stap 1"/>
          <p:cNvSpPr txBox="1"/>
          <p:nvPr>
            <p:ph type="title"/>
          </p:nvPr>
        </p:nvSpPr>
        <p:spPr>
          <a:xfrm>
            <a:off x="1030060" y="-151941"/>
            <a:ext cx="8229603" cy="1143001"/>
          </a:xfrm>
          <a:prstGeom prst="rect">
            <a:avLst/>
          </a:prstGeom>
        </p:spPr>
        <p:txBody>
          <a:bodyPr lIns="45719" tIns="45719" rIns="45719" bIns="45719"/>
          <a:lstStyle>
            <a:lvl1pPr>
              <a:lnSpc>
                <a:spcPct val="100000"/>
              </a:lnSpc>
              <a:defRPr b="1" sz="4100">
                <a:solidFill>
                  <a:srgbClr val="FFFFFF"/>
                </a:solidFill>
                <a:effectLst>
                  <a:outerShdw sx="100000" sy="100000" kx="0" ky="0" algn="b" rotWithShape="0" blurRad="38100" dist="25400" dir="5400000">
                    <a:srgbClr val="000000">
                      <a:alpha val="25000"/>
                    </a:srgbClr>
                  </a:outerShdw>
                </a:effectLst>
                <a:latin typeface="Lucida Sans Unicode"/>
                <a:ea typeface="Lucida Sans Unicode"/>
                <a:cs typeface="Lucida Sans Unicode"/>
                <a:sym typeface="Lucida Sans Unicode"/>
              </a:defRPr>
            </a:lvl1pPr>
          </a:lstStyle>
          <a:p>
            <a:pPr/>
            <a:r>
              <a:t>Stap 1 </a:t>
            </a:r>
          </a:p>
        </p:txBody>
      </p:sp>
      <p:sp>
        <p:nvSpPr>
          <p:cNvPr id="192" name="Brainstorm verschillende ingevulde modellen"/>
          <p:cNvSpPr txBox="1"/>
          <p:nvPr/>
        </p:nvSpPr>
        <p:spPr>
          <a:xfrm>
            <a:off x="946582" y="1835998"/>
            <a:ext cx="9144001" cy="267205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marL="569120" indent="-505620" defTabSz="1219199">
              <a:buClr>
                <a:srgbClr val="666666"/>
              </a:buClr>
              <a:buSzPct val="166666"/>
              <a:buFont typeface="Arial"/>
              <a:buChar char="•"/>
              <a:defRPr sz="3200">
                <a:solidFill>
                  <a:srgbClr val="666666"/>
                </a:solidFill>
              </a:defRPr>
            </a:pPr>
            <a:r>
              <a:t>Brainstorm </a:t>
            </a:r>
            <a:r>
              <a:rPr>
                <a:solidFill>
                  <a:srgbClr val="C82506"/>
                </a:solidFill>
              </a:rPr>
              <a:t>verschillende</a:t>
            </a:r>
            <a:r>
              <a:t> ingevulde modellen</a:t>
            </a:r>
            <a:endParaRPr b="1"/>
          </a:p>
          <a:p>
            <a:pPr indent="304799" defTabSz="1219199">
              <a:defRPr b="1" sz="4600">
                <a:solidFill>
                  <a:srgbClr val="666666"/>
                </a:solidFill>
              </a:defRPr>
            </a:pPr>
          </a:p>
          <a:p>
            <a:pPr indent="304799" defTabSz="1219199">
              <a:defRPr b="1" sz="4600">
                <a:solidFill>
                  <a:srgbClr val="666666"/>
                </a:solidFill>
              </a:defRPr>
            </a:pPr>
          </a:p>
        </p:txBody>
      </p:sp>
      <p:sp>
        <p:nvSpPr>
          <p:cNvPr id="193" name="Rechthoek"/>
          <p:cNvSpPr/>
          <p:nvPr/>
        </p:nvSpPr>
        <p:spPr>
          <a:xfrm>
            <a:off x="1686673" y="2715449"/>
            <a:ext cx="772252" cy="2538395"/>
          </a:xfrm>
          <a:prstGeom prst="rect">
            <a:avLst/>
          </a:prstGeom>
          <a:blipFill>
            <a:blip r:embed="rId2"/>
            <a:stretch>
              <a:fillRect/>
            </a:stretch>
          </a:blipFill>
          <a:ln w="12700">
            <a:miter lim="400000"/>
          </a:ln>
        </p:spPr>
        <p:txBody>
          <a:bodyPr lIns="35718" tIns="35718" rIns="35718" bIns="35718"/>
          <a:lstStyle/>
          <a:p>
            <a:pPr defTabSz="1219199">
              <a:defRPr>
                <a:latin typeface="Arial"/>
                <a:ea typeface="Arial"/>
                <a:cs typeface="Arial"/>
                <a:sym typeface="Arial"/>
              </a:defRPr>
            </a:pPr>
          </a:p>
        </p:txBody>
      </p:sp>
      <p:sp>
        <p:nvSpPr>
          <p:cNvPr id="194" name="Lijn"/>
          <p:cNvSpPr/>
          <p:nvPr/>
        </p:nvSpPr>
        <p:spPr>
          <a:xfrm>
            <a:off x="1764723" y="5322618"/>
            <a:ext cx="7339502" cy="1"/>
          </a:xfrm>
          <a:prstGeom prst="line">
            <a:avLst/>
          </a:prstGeom>
          <a:ln w="12700">
            <a:solidFill>
              <a:srgbClr val="FF0000"/>
            </a:solidFill>
            <a:tailEnd type="triangle"/>
          </a:ln>
        </p:spPr>
        <p:txBody>
          <a:bodyPr lIns="32146" tIns="32146" rIns="32146" bIns="32146"/>
          <a:lstStyle/>
          <a:p>
            <a:pPr algn="ctr" defTabSz="410765">
              <a:defRPr sz="2400">
                <a:latin typeface="Helvetica Light"/>
                <a:ea typeface="Helvetica Light"/>
                <a:cs typeface="Helvetica Light"/>
                <a:sym typeface="Helvetica Light"/>
              </a:defRPr>
            </a:pPr>
          </a:p>
        </p:txBody>
      </p:sp>
      <p:sp>
        <p:nvSpPr>
          <p:cNvPr id="195" name="Tijd"/>
          <p:cNvSpPr txBox="1"/>
          <p:nvPr/>
        </p:nvSpPr>
        <p:spPr>
          <a:xfrm>
            <a:off x="1781323" y="5447155"/>
            <a:ext cx="2042401" cy="51305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defTabSz="1219199">
              <a:defRPr sz="2200"/>
            </a:lvl1pPr>
          </a:lstStyle>
          <a:p>
            <a:pPr/>
            <a:r>
              <a:t>Tijd</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Kantoorthema">
  <a:themeElements>
    <a:clrScheme name="Kantoorthema">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Kantoorthema">
      <a:majorFont>
        <a:latin typeface="Helvetica"/>
        <a:ea typeface="Helvetica"/>
        <a:cs typeface="Helvetica"/>
      </a:majorFont>
      <a:minorFont>
        <a:latin typeface="Calibri"/>
        <a:ea typeface="Calibri"/>
        <a:cs typeface="Calibri"/>
      </a:minorFont>
    </a:fontScheme>
    <a:fmtScheme name="Kantoorthem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Kantoorthema">
  <a:themeElements>
    <a:clrScheme name="Kantoorthema">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Kantoorthema">
      <a:majorFont>
        <a:latin typeface="Helvetica"/>
        <a:ea typeface="Helvetica"/>
        <a:cs typeface="Helvetica"/>
      </a:majorFont>
      <a:minorFont>
        <a:latin typeface="Calibri"/>
        <a:ea typeface="Calibri"/>
        <a:cs typeface="Calibri"/>
      </a:minorFont>
    </a:fontScheme>
    <a:fmtScheme name="Kantoorthem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