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0" r:id="rId2"/>
    <p:sldId id="291" r:id="rId3"/>
    <p:sldId id="313" r:id="rId4"/>
    <p:sldId id="317" r:id="rId5"/>
    <p:sldId id="292" r:id="rId6"/>
    <p:sldId id="293" r:id="rId7"/>
    <p:sldId id="295" r:id="rId8"/>
    <p:sldId id="296" r:id="rId9"/>
    <p:sldId id="302" r:id="rId10"/>
    <p:sldId id="320" r:id="rId11"/>
    <p:sldId id="299" r:id="rId12"/>
    <p:sldId id="323" r:id="rId13"/>
    <p:sldId id="322" r:id="rId1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717" autoAdjust="0"/>
  </p:normalViewPr>
  <p:slideViewPr>
    <p:cSldViewPr>
      <p:cViewPr varScale="1">
        <p:scale>
          <a:sx n="107" d="100"/>
          <a:sy n="107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E3522A-E906-47A0-B7E1-358AD7AE5F03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381B10-77EA-4897-A5C2-807619265C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 verbindingslijn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5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E51D-C942-4F39-9C4A-6E7A0F5377A2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6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8CF0C-3348-4779-BF63-7127015080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7387E-ACE4-4B69-A435-80C8E8A6168A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5" name="Tijdelijke aanduiding voor voettekst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2CA2-9BF7-48A1-9CEC-EA83CC2A87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3BC3-7ABD-4F77-B2CA-BFC7BC628057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8EE60-C62A-4EC0-9378-B7EA390C5B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7" name="Tijdelijke aanduiding voor inhou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2337-1F4E-43F9-99E5-F0D7CEC65AA2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3C73E-F7AE-46AB-BE98-834CBE6B8D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 verbindingslijn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D53E2-5170-4766-AF3B-BE5C9C8125C4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7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DCE2C-CDB1-43C4-9D6A-8EC054C63A7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4B93-FA5C-4687-B0FC-4CEF998EA128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6" name="Tijdelijke aanduiding voor voettekst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66FE-D1D9-47D3-BEC5-4549183051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ijdelijke aanduiding vo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28" name="Tijdelijke aanduiding voor inhou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8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5A8CF-7A18-4BEF-949B-C81ACD5F3096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4812-129B-4220-9072-7ABFE90771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7A5E0-9D76-4CF7-A280-113A96537351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4" name="Tijdelijke aanduiding voor voettekst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01D2-AA09-4261-8275-1AF8162614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3B94-5B68-4A7E-93F1-A883FB883F2E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3" name="Tijdelijke aanduiding voor voet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4844-7D93-44DE-B458-1AA792CD33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6" name="Tijdelijke aanduiding vo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C830-1E55-4EFD-B883-811B927DF5F9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7" name="Tijdelijke aanduiding voor voet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27439-CE6D-4A79-BCD4-9D0C2DE5905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6" name="Tijdelijke aanduiding vo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4B29-58C5-4851-B611-B0A29759DE3D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C24E-783E-4DFE-9E20-28A507BBF3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ijdelijke aanduiding voor teks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E4E0EC-1219-4D50-9C92-86859A5313A0}" type="datetimeFigureOut">
              <a:rPr lang="nl-NL"/>
              <a:pPr>
                <a:defRPr/>
              </a:pPr>
              <a:t>1-7-2013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B9FA01-4B9C-4CC8-BD76-9BA8993F9A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" name="Tijdelijke aanduiding voor ti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35" r:id="rId4"/>
    <p:sldLayoutId id="2147483741" r:id="rId5"/>
    <p:sldLayoutId id="2147483736" r:id="rId6"/>
    <p:sldLayoutId id="2147483742" r:id="rId7"/>
    <p:sldLayoutId id="2147483743" r:id="rId8"/>
    <p:sldLayoutId id="2147483744" r:id="rId9"/>
    <p:sldLayoutId id="2147483737" r:id="rId10"/>
    <p:sldLayoutId id="21474837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l.wikipedia.org/wiki/Consumentensurplus" TargetMode="External"/><Relationship Id="rId2" Type="http://schemas.openxmlformats.org/officeDocument/2006/relationships/hyperlink" Target="http://nl.wikipedia.org/wiki/Micro-econom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Peter van der Veen</a:t>
            </a:r>
            <a:endParaRPr lang="nl-NL" dirty="0"/>
          </a:p>
        </p:txBody>
      </p:sp>
      <p:sp>
        <p:nvSpPr>
          <p:cNvPr id="7" name="Titel 3"/>
          <p:cNvSpPr txBox="1">
            <a:spLocks/>
          </p:cNvSpPr>
          <p:nvPr/>
        </p:nvSpPr>
        <p:spPr>
          <a:xfrm>
            <a:off x="362272" y="4942929"/>
            <a:ext cx="8458200" cy="1222375"/>
          </a:xfrm>
          <a:prstGeom prst="rect">
            <a:avLst/>
          </a:prstGeom>
        </p:spPr>
        <p:txBody>
          <a:bodyPr vert="horz" anchor="t">
            <a:normAutofit fontScale="97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Misconcepties</a:t>
            </a:r>
            <a:r>
              <a:rPr kumimoji="0" 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inzichtelijk</a:t>
            </a:r>
            <a:r>
              <a:rPr kumimoji="0" 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maken</a:t>
            </a: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l-NL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NL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000" b="0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Hoe maak je een activerende opdracht met behulp van een flipcamera waarmee misconcepties aan het licht komen!</a:t>
            </a:r>
            <a:endParaRPr kumimoji="0" lang="nl-NL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46651"/>
            <a:ext cx="2952750" cy="466725"/>
          </a:xfrm>
          <a:prstGeom prst="rect">
            <a:avLst/>
          </a:prstGeom>
        </p:spPr>
      </p:pic>
      <p:pic>
        <p:nvPicPr>
          <p:cNvPr id="11" name="Afbeelding 10" descr="misconcept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764704"/>
            <a:ext cx="3528392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6000" b="1" dirty="0" smtClean="0"/>
              <a:t>Consumentensurplus</a:t>
            </a:r>
          </a:p>
          <a:p>
            <a:r>
              <a:rPr lang="nl-NL" sz="2800" dirty="0" smtClean="0"/>
              <a:t>Het </a:t>
            </a:r>
            <a:r>
              <a:rPr lang="nl-NL" sz="2800" b="1" dirty="0" smtClean="0"/>
              <a:t>consumentensurplus</a:t>
            </a:r>
            <a:r>
              <a:rPr lang="nl-NL" sz="2800" dirty="0" smtClean="0"/>
              <a:t> is een term uit de </a:t>
            </a:r>
            <a:r>
              <a:rPr lang="nl-NL" sz="2800" dirty="0" smtClean="0">
                <a:hlinkClick r:id="rId2" action="ppaction://hlinkfile" tooltip="Micro-economie"/>
              </a:rPr>
              <a:t>micro-economie</a:t>
            </a:r>
            <a:r>
              <a:rPr lang="nl-NL" sz="2800" dirty="0" smtClean="0"/>
              <a:t> waarmee het cumulatieve verschil tussen de individuele gebruikswaarde van een consumptiegoed en de marktprijs wordt uitgedrukt.</a:t>
            </a:r>
          </a:p>
          <a:p>
            <a:pPr>
              <a:buNone/>
            </a:pPr>
            <a:endParaRPr lang="nl-NL" sz="2800" b="1" dirty="0" smtClean="0"/>
          </a:p>
          <a:p>
            <a:pPr>
              <a:buNone/>
            </a:pPr>
            <a:r>
              <a:rPr lang="nl-NL" sz="2800" b="1" dirty="0" smtClean="0"/>
              <a:t>Bron: </a:t>
            </a:r>
            <a:r>
              <a:rPr lang="nl-NL" sz="2800" b="1" dirty="0" smtClean="0">
                <a:hlinkClick r:id="rId3"/>
              </a:rPr>
              <a:t>http://nl.wikipedia.org/wiki/Consumentensurplus</a:t>
            </a:r>
            <a:endParaRPr lang="nl-NL" sz="2800" b="1" dirty="0" smtClean="0"/>
          </a:p>
          <a:p>
            <a:pPr>
              <a:buNone/>
            </a:pPr>
            <a:endParaRPr lang="nl-NL" sz="2800" b="1" dirty="0"/>
          </a:p>
        </p:txBody>
      </p:sp>
      <p:pic>
        <p:nvPicPr>
          <p:cNvPr id="4" name="Picture 3" descr="hva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Bekijken van de </a:t>
            </a:r>
            <a:r>
              <a:rPr lang="nl-NL" dirty="0" err="1" smtClean="0"/>
              <a:t>filpjes</a:t>
            </a:r>
            <a:endParaRPr lang="nl-NL" dirty="0"/>
          </a:p>
        </p:txBody>
      </p:sp>
      <p:sp>
        <p:nvSpPr>
          <p:cNvPr id="20483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Verder zijn de Filmpjes 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 smtClean="0"/>
          </a:p>
          <a:p>
            <a:r>
              <a:rPr lang="nl-NL" b="1" dirty="0" smtClean="0"/>
              <a:t>…Bron </a:t>
            </a:r>
            <a:r>
              <a:rPr lang="nl-NL" b="1" dirty="0" smtClean="0"/>
              <a:t>voor nieuwe </a:t>
            </a:r>
            <a:r>
              <a:rPr lang="nl-NL" b="1" dirty="0" smtClean="0"/>
              <a:t>contexten</a:t>
            </a:r>
          </a:p>
          <a:p>
            <a:r>
              <a:rPr lang="nl-NL" b="1" dirty="0" smtClean="0"/>
              <a:t>… Activerende </a:t>
            </a:r>
            <a:r>
              <a:rPr lang="nl-NL" b="1" dirty="0" smtClean="0"/>
              <a:t>didactiek</a:t>
            </a:r>
          </a:p>
          <a:p>
            <a:r>
              <a:rPr lang="nl-NL" b="1" dirty="0" smtClean="0"/>
              <a:t>… Transfer </a:t>
            </a:r>
            <a:r>
              <a:rPr lang="nl-NL" b="1" dirty="0" smtClean="0"/>
              <a:t>opdracht –van een concept naar een eigen gecreëerde context</a:t>
            </a:r>
          </a:p>
          <a:p>
            <a:endParaRPr lang="nl-NL" b="1" dirty="0" smtClean="0"/>
          </a:p>
          <a:p>
            <a:endParaRPr lang="nl-NL" b="1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endParaRPr lang="nl-NL" dirty="0" smtClean="0"/>
          </a:p>
          <a:p>
            <a:pPr eaLnBrk="1" hangingPunct="1"/>
            <a:r>
              <a:rPr lang="nl-NL" dirty="0" smtClean="0"/>
              <a:t>Misconcepties</a:t>
            </a:r>
          </a:p>
          <a:p>
            <a:pPr eaLnBrk="1" hangingPunct="1"/>
            <a:r>
              <a:rPr lang="nl-NL" dirty="0" smtClean="0"/>
              <a:t>Inzet camera in de les</a:t>
            </a:r>
          </a:p>
          <a:p>
            <a:pPr eaLnBrk="1" hangingPunct="1"/>
            <a:endParaRPr lang="nl-NL" dirty="0" smtClean="0"/>
          </a:p>
          <a:p>
            <a:pPr eaLnBrk="1" hangingPunct="1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DANK JE WEL VOOR JE AANDACHT!</a:t>
            </a:r>
          </a:p>
        </p:txBody>
      </p:sp>
      <p:pic>
        <p:nvPicPr>
          <p:cNvPr id="5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r>
              <a:rPr lang="nl-NL" dirty="0" smtClean="0"/>
              <a:t>Maak een filmpje</a:t>
            </a:r>
          </a:p>
          <a:p>
            <a:pPr lvl="1" eaLnBrk="1" hangingPunct="1"/>
            <a:r>
              <a:rPr lang="nl-NL" dirty="0" smtClean="0"/>
              <a:t>Hoe werkt een flipcamera?</a:t>
            </a:r>
          </a:p>
          <a:p>
            <a:pPr eaLnBrk="1" hangingPunct="1"/>
            <a:r>
              <a:rPr lang="nl-NL" dirty="0" smtClean="0"/>
              <a:t>Bekijken van de filmpjes</a:t>
            </a:r>
          </a:p>
          <a:p>
            <a:pPr eaLnBrk="1" hangingPunct="1"/>
            <a:r>
              <a:rPr lang="nl-NL" dirty="0" smtClean="0"/>
              <a:t>Misconcepties</a:t>
            </a:r>
          </a:p>
          <a:p>
            <a:pPr eaLnBrk="1" hangingPunct="1"/>
            <a:r>
              <a:rPr lang="nl-NL" dirty="0" smtClean="0"/>
              <a:t>Inzet in de les</a:t>
            </a:r>
          </a:p>
        </p:txBody>
      </p:sp>
      <p:pic>
        <p:nvPicPr>
          <p:cNvPr id="5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Maak een filmpje met een flipcamera</a:t>
            </a:r>
            <a:endParaRPr lang="nl-NL" dirty="0"/>
          </a:p>
        </p:txBody>
      </p:sp>
      <p:sp>
        <p:nvSpPr>
          <p:cNvPr id="12291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Je maakt met je groepje in 15 minuten een filmpje</a:t>
            </a:r>
          </a:p>
          <a:p>
            <a:pPr eaLnBrk="1" hangingPunct="1"/>
            <a:r>
              <a:rPr lang="nl-NL" dirty="0" smtClean="0"/>
              <a:t>Het filmpje moet in één keer worden opgenomen (er wordt dus </a:t>
            </a:r>
            <a:r>
              <a:rPr lang="nl-NL" b="1" u="sng" dirty="0" smtClean="0"/>
              <a:t>niet</a:t>
            </a:r>
            <a:r>
              <a:rPr lang="nl-NL" dirty="0" smtClean="0"/>
              <a:t> gemonteerd!)</a:t>
            </a:r>
          </a:p>
          <a:p>
            <a:pPr eaLnBrk="1" hangingPunct="1"/>
            <a:r>
              <a:rPr lang="nl-NL" dirty="0" smtClean="0"/>
              <a:t>Het filmpje mag maximaal 1 minuut duren</a:t>
            </a:r>
          </a:p>
          <a:p>
            <a:pPr eaLnBrk="1" hangingPunct="1"/>
            <a:r>
              <a:rPr lang="nl-NL" dirty="0" smtClean="0"/>
              <a:t>Je mag alles gebruiken (wees dus creatief!)</a:t>
            </a:r>
          </a:p>
          <a:p>
            <a:pPr eaLnBrk="1" hangingPunct="1"/>
            <a:r>
              <a:rPr lang="nl-NL" dirty="0" smtClean="0"/>
              <a:t>In het filmpje leg je het volgende begrip uit:</a:t>
            </a:r>
          </a:p>
          <a:p>
            <a:pPr eaLnBrk="1" hangingPunct="1"/>
            <a:endParaRPr lang="nl-NL" dirty="0" smtClean="0"/>
          </a:p>
          <a:p>
            <a:pPr eaLnBrk="1" hangingPunct="1"/>
            <a:endParaRPr lang="nl-NL" dirty="0" smtClean="0"/>
          </a:p>
        </p:txBody>
      </p:sp>
      <p:pic>
        <p:nvPicPr>
          <p:cNvPr id="5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een 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l-NL" b="1" dirty="0" smtClean="0"/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r>
              <a:rPr lang="nl-NL" sz="6000" b="1" dirty="0" smtClean="0"/>
              <a:t>consumentensurplus</a:t>
            </a:r>
            <a:endParaRPr lang="nl-NL" sz="6000" b="1" dirty="0"/>
          </a:p>
        </p:txBody>
      </p:sp>
      <p:pic>
        <p:nvPicPr>
          <p:cNvPr id="6" name="Picture 3" descr="hva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Hoe werkt een flipcamera?</a:t>
            </a:r>
            <a:endParaRPr lang="nl-NL" dirty="0"/>
          </a:p>
        </p:txBody>
      </p:sp>
      <p:pic>
        <p:nvPicPr>
          <p:cNvPr id="15363" name="Tijdelijke aanduiding voor inhoud 11" descr="flip3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5600" y="1331913"/>
            <a:ext cx="2736850" cy="5200650"/>
          </a:xfrm>
        </p:spPr>
      </p:pic>
      <p:sp>
        <p:nvSpPr>
          <p:cNvPr id="15365" name="Tijdelijke aanduiding voor inhoud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1</a:t>
            </a:r>
          </a:p>
          <a:p>
            <a:pPr eaLnBrk="1" hangingPunct="1"/>
            <a:r>
              <a:rPr lang="nl-NL" smtClean="0"/>
              <a:t>Zet de Flip aan (1)</a:t>
            </a:r>
          </a:p>
          <a:p>
            <a:pPr eaLnBrk="1" hangingPunct="1"/>
            <a:endParaRPr lang="nl-NL" smtClean="0"/>
          </a:p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2</a:t>
            </a:r>
          </a:p>
          <a:p>
            <a:pPr eaLnBrk="1" hangingPunct="1"/>
            <a:r>
              <a:rPr lang="nl-NL" smtClean="0"/>
              <a:t>Begin met filmen door op de ronde (rode) knop te drukken! (2)</a:t>
            </a:r>
          </a:p>
          <a:p>
            <a:pPr eaLnBrk="1" hangingPunct="1"/>
            <a:endParaRPr lang="nl-NL" smtClean="0"/>
          </a:p>
        </p:txBody>
      </p:sp>
      <p:pic>
        <p:nvPicPr>
          <p:cNvPr id="6" name="Picture 3" descr="hva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Hoe werkt een flipcamera?</a:t>
            </a:r>
            <a:endParaRPr lang="nl-NL" dirty="0"/>
          </a:p>
        </p:txBody>
      </p:sp>
      <p:sp>
        <p:nvSpPr>
          <p:cNvPr id="16387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  <a:p>
            <a:pPr eaLnBrk="1" hangingPunct="1"/>
            <a:endParaRPr lang="nl-NL" smtClean="0"/>
          </a:p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3 (optioneel)</a:t>
            </a:r>
          </a:p>
          <a:p>
            <a:pPr eaLnBrk="1" hangingPunct="1"/>
            <a:r>
              <a:rPr lang="nl-NL" smtClean="0"/>
              <a:t>Zoom in tijdens het filmen (3)</a:t>
            </a:r>
          </a:p>
          <a:p>
            <a:pPr eaLnBrk="1" hangingPunct="1"/>
            <a:endParaRPr lang="nl-NL" smtClean="0"/>
          </a:p>
        </p:txBody>
      </p:sp>
      <p:pic>
        <p:nvPicPr>
          <p:cNvPr id="16388" name="Tijdelijke aanduiding voor inhoud 4" descr="flip2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628775"/>
            <a:ext cx="3459162" cy="4679950"/>
          </a:xfrm>
        </p:spPr>
      </p:pic>
      <p:pic>
        <p:nvPicPr>
          <p:cNvPr id="6" name="Picture 3" descr="hva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Hoe werkt een flipcamera?</a:t>
            </a:r>
            <a:endParaRPr lang="nl-NL" dirty="0"/>
          </a:p>
        </p:txBody>
      </p:sp>
      <p:sp>
        <p:nvSpPr>
          <p:cNvPr id="17411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4</a:t>
            </a:r>
          </a:p>
          <a:p>
            <a:pPr eaLnBrk="1" hangingPunct="1"/>
            <a:r>
              <a:rPr lang="nl-NL" smtClean="0"/>
              <a:t>Selecteer de gewenste video’s met de pijltjes van links naar rechts (4)</a:t>
            </a:r>
          </a:p>
          <a:p>
            <a:pPr eaLnBrk="1" hangingPunct="1">
              <a:buFont typeface="Wingdings 2" pitchFamily="18" charset="2"/>
              <a:buNone/>
            </a:pPr>
            <a:endParaRPr lang="nl-NL" b="1" smtClean="0"/>
          </a:p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5</a:t>
            </a:r>
          </a:p>
          <a:p>
            <a:pPr eaLnBrk="1" hangingPunct="1"/>
            <a:r>
              <a:rPr lang="nl-NL" smtClean="0"/>
              <a:t>Je gemaakte video’s afspelen of pauzeren! (5)</a:t>
            </a:r>
          </a:p>
          <a:p>
            <a:pPr eaLnBrk="1" hangingPunct="1"/>
            <a:endParaRPr lang="nl-NL" smtClean="0"/>
          </a:p>
        </p:txBody>
      </p:sp>
      <p:pic>
        <p:nvPicPr>
          <p:cNvPr id="17412" name="Tijdelijke aanduiding voor inhoud 4" descr="flip2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628775"/>
            <a:ext cx="3459162" cy="4679950"/>
          </a:xfrm>
        </p:spPr>
      </p:pic>
      <p:pic>
        <p:nvPicPr>
          <p:cNvPr id="6" name="Picture 3" descr="hva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Hoe werkt een flipcamera?</a:t>
            </a:r>
            <a:endParaRPr lang="nl-NL" dirty="0"/>
          </a:p>
        </p:txBody>
      </p:sp>
      <p:sp>
        <p:nvSpPr>
          <p:cNvPr id="18435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nl-NL" b="1" smtClean="0"/>
              <a:t>Stap 6</a:t>
            </a:r>
          </a:p>
          <a:p>
            <a:pPr eaLnBrk="1" hangingPunct="1"/>
            <a:r>
              <a:rPr lang="nl-NL" smtClean="0"/>
              <a:t>Filmpjes niet naar wens? Je kunt ze eenvoudig verwijderen door op het prullenbakicoontje te drukken. Wees niet bang dat ze meteen weg zijn, hij vraagt nog om bevestiging (6)</a:t>
            </a:r>
          </a:p>
          <a:p>
            <a:pPr eaLnBrk="1" hangingPunct="1"/>
            <a:endParaRPr lang="nl-NL" smtClean="0"/>
          </a:p>
        </p:txBody>
      </p:sp>
      <p:pic>
        <p:nvPicPr>
          <p:cNvPr id="18436" name="Tijdelijke aanduiding voor inhoud 4" descr="flip2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628775"/>
            <a:ext cx="3459162" cy="4679950"/>
          </a:xfrm>
        </p:spPr>
      </p:pic>
      <p:pic>
        <p:nvPicPr>
          <p:cNvPr id="6" name="Picture 3" descr="hva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Maak een filmpje met een flipcamera</a:t>
            </a:r>
            <a:endParaRPr lang="nl-NL" dirty="0"/>
          </a:p>
        </p:txBody>
      </p:sp>
      <p:sp>
        <p:nvSpPr>
          <p:cNvPr id="19459" name="Tijdelijke aanduiding voor tekst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endParaRPr lang="nl-NL" sz="3200" b="1" smtClean="0"/>
          </a:p>
          <a:p>
            <a:pPr eaLnBrk="1" hangingPunct="1"/>
            <a:endParaRPr lang="nl-NL" sz="3200" b="1" smtClean="0"/>
          </a:p>
          <a:p>
            <a:pPr eaLnBrk="1" hangingPunct="1"/>
            <a:endParaRPr lang="nl-NL" sz="3200" b="1" smtClean="0"/>
          </a:p>
          <a:p>
            <a:pPr algn="ctr" eaLnBrk="1" hangingPunct="1"/>
            <a:endParaRPr lang="nl-NL" sz="3200" b="1" smtClean="0"/>
          </a:p>
          <a:p>
            <a:pPr algn="ctr" eaLnBrk="1" hangingPunct="1"/>
            <a:r>
              <a:rPr lang="nl-NL" sz="3200" b="1" smtClean="0"/>
              <a:t>Vragen?</a:t>
            </a:r>
          </a:p>
          <a:p>
            <a:pPr eaLnBrk="1" hangingPunct="1"/>
            <a:endParaRPr lang="nl-NL" smtClean="0"/>
          </a:p>
        </p:txBody>
      </p:sp>
      <p:sp>
        <p:nvSpPr>
          <p:cNvPr id="19460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  <a:p>
            <a:pPr algn="ctr" eaLnBrk="1" hangingPunct="1">
              <a:buFont typeface="Wingdings 2" pitchFamily="18" charset="2"/>
              <a:buNone/>
            </a:pPr>
            <a:endParaRPr lang="nl-NL" smtClean="0"/>
          </a:p>
          <a:p>
            <a:pPr algn="ctr" eaLnBrk="1" hangingPunct="1">
              <a:buFont typeface="Wingdings 2" pitchFamily="18" charset="2"/>
              <a:buNone/>
            </a:pPr>
            <a:endParaRPr lang="nl-NL" smtClean="0"/>
          </a:p>
          <a:p>
            <a:pPr algn="ctr" eaLnBrk="1" hangingPunct="1">
              <a:buFont typeface="Wingdings 2" pitchFamily="18" charset="2"/>
              <a:buNone/>
            </a:pPr>
            <a:endParaRPr lang="nl-NL" smtClean="0"/>
          </a:p>
          <a:p>
            <a:pPr algn="ctr" eaLnBrk="1" hangingPunct="1">
              <a:buFont typeface="Wingdings 2" pitchFamily="18" charset="2"/>
              <a:buNone/>
            </a:pPr>
            <a:endParaRPr lang="nl-NL" smtClean="0"/>
          </a:p>
        </p:txBody>
      </p:sp>
      <p:pic>
        <p:nvPicPr>
          <p:cNvPr id="19461" name="Tijdelijke aanduiding voor inhoud 9" descr="tech_tuesday_flip_camera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24300" y="1268413"/>
            <a:ext cx="4895850" cy="3673475"/>
          </a:xfrm>
        </p:spPr>
      </p:pic>
      <p:pic>
        <p:nvPicPr>
          <p:cNvPr id="7" name="Picture 3" descr="hva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309320"/>
            <a:ext cx="2952750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296</Words>
  <Application>Microsoft Office PowerPoint</Application>
  <PresentationFormat>Diavoorstelling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Trek</vt:lpstr>
      <vt:lpstr>Dia 1</vt:lpstr>
      <vt:lpstr>Programma</vt:lpstr>
      <vt:lpstr>Maak een filmpje met een flipcamera</vt:lpstr>
      <vt:lpstr>Maak een filmpje</vt:lpstr>
      <vt:lpstr>Hoe werkt een flipcamera?</vt:lpstr>
      <vt:lpstr>Hoe werkt een flipcamera?</vt:lpstr>
      <vt:lpstr>Hoe werkt een flipcamera?</vt:lpstr>
      <vt:lpstr>Hoe werkt een flipcamera?</vt:lpstr>
      <vt:lpstr>Maak een filmpje met een flipcamera</vt:lpstr>
      <vt:lpstr>Maak een filmpje</vt:lpstr>
      <vt:lpstr>Bekijken van de filpjes</vt:lpstr>
      <vt:lpstr>Verder zijn de Filmpjes …</vt:lpstr>
      <vt:lpstr>Afsluiting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“Orde” in de les</dc:title>
  <dc:creator>IKN</dc:creator>
  <cp:lastModifiedBy>vevdp</cp:lastModifiedBy>
  <cp:revision>53</cp:revision>
  <dcterms:created xsi:type="dcterms:W3CDTF">2011-01-11T10:34:07Z</dcterms:created>
  <dcterms:modified xsi:type="dcterms:W3CDTF">2013-07-01T20:16:58Z</dcterms:modified>
</cp:coreProperties>
</file>