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57" r:id="rId4"/>
    <p:sldId id="265" r:id="rId5"/>
    <p:sldId id="266" r:id="rId6"/>
    <p:sldId id="271" r:id="rId7"/>
    <p:sldId id="259" r:id="rId8"/>
    <p:sldId id="264" r:id="rId9"/>
    <p:sldId id="263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2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ADE6D-BF2D-0A49-9976-86A9E27913E5}" type="doc">
      <dgm:prSet loTypeId="urn:microsoft.com/office/officeart/2005/8/layout/pyramid2" loCatId="" qsTypeId="urn:microsoft.com/office/officeart/2005/8/quickstyle/simple4" qsCatId="simple" csTypeId="urn:microsoft.com/office/officeart/2005/8/colors/colorful3" csCatId="colorful" phldr="1"/>
      <dgm:spPr/>
    </dgm:pt>
    <dgm:pt modelId="{1B64D204-4D0B-ED46-80D1-57A76D4BD771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Stappenplan achterhalen</a:t>
          </a:r>
          <a:endParaRPr lang="nl-NL" dirty="0"/>
        </a:p>
      </dgm:t>
    </dgm:pt>
    <dgm:pt modelId="{6EDA1E4C-5E24-194D-B45F-2F1F5EFEFBFC}" type="parTrans" cxnId="{852703F9-3F5B-994A-94F3-D248144E6316}">
      <dgm:prSet/>
      <dgm:spPr/>
      <dgm:t>
        <a:bodyPr/>
        <a:lstStyle/>
        <a:p>
          <a:endParaRPr lang="nl-NL"/>
        </a:p>
      </dgm:t>
    </dgm:pt>
    <dgm:pt modelId="{01E06166-E3CA-9040-973A-EBDA65BF5353}" type="sibTrans" cxnId="{852703F9-3F5B-994A-94F3-D248144E6316}">
      <dgm:prSet/>
      <dgm:spPr/>
      <dgm:t>
        <a:bodyPr/>
        <a:lstStyle/>
        <a:p>
          <a:endParaRPr lang="nl-NL"/>
        </a:p>
      </dgm:t>
    </dgm:pt>
    <dgm:pt modelId="{38F30658-579F-A54A-83B7-F543B791B0CC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Uitproberen</a:t>
          </a:r>
          <a:endParaRPr lang="nl-NL" dirty="0"/>
        </a:p>
      </dgm:t>
    </dgm:pt>
    <dgm:pt modelId="{E8334927-6FB6-D646-B486-11B7FEF9D712}" type="parTrans" cxnId="{DF47AC3E-F231-2B4C-B274-5BA9A174894D}">
      <dgm:prSet/>
      <dgm:spPr/>
      <dgm:t>
        <a:bodyPr/>
        <a:lstStyle/>
        <a:p>
          <a:endParaRPr lang="nl-NL"/>
        </a:p>
      </dgm:t>
    </dgm:pt>
    <dgm:pt modelId="{823EDD8D-2943-5249-A71B-FF2C2A2C7028}" type="sibTrans" cxnId="{DF47AC3E-F231-2B4C-B274-5BA9A174894D}">
      <dgm:prSet/>
      <dgm:spPr/>
      <dgm:t>
        <a:bodyPr/>
        <a:lstStyle/>
        <a:p>
          <a:endParaRPr lang="nl-NL"/>
        </a:p>
      </dgm:t>
    </dgm:pt>
    <dgm:pt modelId="{13DCCA4C-830F-124D-B4C0-26DE1F15A614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Automatiseren</a:t>
          </a:r>
          <a:endParaRPr lang="nl-NL" dirty="0"/>
        </a:p>
      </dgm:t>
    </dgm:pt>
    <dgm:pt modelId="{BE8D409E-78B8-AD43-AC00-340373FEE82B}" type="parTrans" cxnId="{758DA04B-A9CC-7645-BA1A-6A17D92C919B}">
      <dgm:prSet/>
      <dgm:spPr/>
      <dgm:t>
        <a:bodyPr/>
        <a:lstStyle/>
        <a:p>
          <a:endParaRPr lang="nl-NL"/>
        </a:p>
      </dgm:t>
    </dgm:pt>
    <dgm:pt modelId="{B52575DB-84D9-FD47-A61F-BD252E89A1CC}" type="sibTrans" cxnId="{758DA04B-A9CC-7645-BA1A-6A17D92C919B}">
      <dgm:prSet/>
      <dgm:spPr/>
      <dgm:t>
        <a:bodyPr/>
        <a:lstStyle/>
        <a:p>
          <a:endParaRPr lang="nl-NL"/>
        </a:p>
      </dgm:t>
    </dgm:pt>
    <dgm:pt modelId="{1592A17F-5050-CF48-8E90-47EAB062D10D}" type="pres">
      <dgm:prSet presAssocID="{38EADE6D-BF2D-0A49-9976-86A9E27913E5}" presName="compositeShape" presStyleCnt="0">
        <dgm:presLayoutVars>
          <dgm:dir/>
          <dgm:resizeHandles/>
        </dgm:presLayoutVars>
      </dgm:prSet>
      <dgm:spPr/>
    </dgm:pt>
    <dgm:pt modelId="{44DA2EF0-F542-CC4A-8A91-EBA7AB1746C7}" type="pres">
      <dgm:prSet presAssocID="{38EADE6D-BF2D-0A49-9976-86A9E27913E5}" presName="pyramid" presStyleLbl="node1" presStyleIdx="0" presStyleCnt="1" custScaleX="150000"/>
      <dgm:spPr/>
    </dgm:pt>
    <dgm:pt modelId="{B6BF5544-9792-8944-8A17-BCF37AF32064}" type="pres">
      <dgm:prSet presAssocID="{38EADE6D-BF2D-0A49-9976-86A9E27913E5}" presName="theList" presStyleCnt="0"/>
      <dgm:spPr/>
    </dgm:pt>
    <dgm:pt modelId="{4857A638-EBDD-9E42-8839-FB526D7FB708}" type="pres">
      <dgm:prSet presAssocID="{1B64D204-4D0B-ED46-80D1-57A76D4BD771}" presName="aNode" presStyleLbl="fgAcc1" presStyleIdx="0" presStyleCnt="3" custLinFactY="23504" custLinFactNeighborX="-47367" custLinFactNeighborY="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75932D1-ED61-A04A-9CCC-BCAF5AE8F0A5}" type="pres">
      <dgm:prSet presAssocID="{1B64D204-4D0B-ED46-80D1-57A76D4BD771}" presName="aSpace" presStyleCnt="0"/>
      <dgm:spPr/>
    </dgm:pt>
    <dgm:pt modelId="{7681B837-99CC-7244-98BB-8BDFBB3D3C0C}" type="pres">
      <dgm:prSet presAssocID="{38F30658-579F-A54A-83B7-F543B791B0CC}" presName="aNode" presStyleLbl="fgAcc1" presStyleIdx="1" presStyleCnt="3" custLinFactY="23092" custLinFactNeighborX="-46444" custLinFactNeighborY="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482AB27-5791-9A43-923F-D5FE4CB28461}" type="pres">
      <dgm:prSet presAssocID="{38F30658-579F-A54A-83B7-F543B791B0CC}" presName="aSpace" presStyleCnt="0"/>
      <dgm:spPr/>
    </dgm:pt>
    <dgm:pt modelId="{CE948F14-48FD-DB4E-9AB6-B32EC4931545}" type="pres">
      <dgm:prSet presAssocID="{13DCCA4C-830F-124D-B4C0-26DE1F15A614}" presName="aNode" presStyleLbl="fgAcc1" presStyleIdx="2" presStyleCnt="3" custLinFactY="25698" custLinFactNeighborX="-46444" custLinFactNeighborY="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C13959-2D3D-5445-80BE-3656C6041B4D}" type="pres">
      <dgm:prSet presAssocID="{13DCCA4C-830F-124D-B4C0-26DE1F15A614}" presName="aSpace" presStyleCnt="0"/>
      <dgm:spPr/>
    </dgm:pt>
  </dgm:ptLst>
  <dgm:cxnLst>
    <dgm:cxn modelId="{61AFF736-AE28-644D-81F7-3CFFFA91D648}" type="presOf" srcId="{38F30658-579F-A54A-83B7-F543B791B0CC}" destId="{7681B837-99CC-7244-98BB-8BDFBB3D3C0C}" srcOrd="0" destOrd="0" presId="urn:microsoft.com/office/officeart/2005/8/layout/pyramid2"/>
    <dgm:cxn modelId="{98AB8AC1-447B-6848-993A-0E6FEFB45F28}" type="presOf" srcId="{13DCCA4C-830F-124D-B4C0-26DE1F15A614}" destId="{CE948F14-48FD-DB4E-9AB6-B32EC4931545}" srcOrd="0" destOrd="0" presId="urn:microsoft.com/office/officeart/2005/8/layout/pyramid2"/>
    <dgm:cxn modelId="{758DA04B-A9CC-7645-BA1A-6A17D92C919B}" srcId="{38EADE6D-BF2D-0A49-9976-86A9E27913E5}" destId="{13DCCA4C-830F-124D-B4C0-26DE1F15A614}" srcOrd="2" destOrd="0" parTransId="{BE8D409E-78B8-AD43-AC00-340373FEE82B}" sibTransId="{B52575DB-84D9-FD47-A61F-BD252E89A1CC}"/>
    <dgm:cxn modelId="{852703F9-3F5B-994A-94F3-D248144E6316}" srcId="{38EADE6D-BF2D-0A49-9976-86A9E27913E5}" destId="{1B64D204-4D0B-ED46-80D1-57A76D4BD771}" srcOrd="0" destOrd="0" parTransId="{6EDA1E4C-5E24-194D-B45F-2F1F5EFEFBFC}" sibTransId="{01E06166-E3CA-9040-973A-EBDA65BF5353}"/>
    <dgm:cxn modelId="{DF47AC3E-F231-2B4C-B274-5BA9A174894D}" srcId="{38EADE6D-BF2D-0A49-9976-86A9E27913E5}" destId="{38F30658-579F-A54A-83B7-F543B791B0CC}" srcOrd="1" destOrd="0" parTransId="{E8334927-6FB6-D646-B486-11B7FEF9D712}" sibTransId="{823EDD8D-2943-5249-A71B-FF2C2A2C7028}"/>
    <dgm:cxn modelId="{E7B4E37B-3C4A-8841-A812-0B8DFF749070}" type="presOf" srcId="{1B64D204-4D0B-ED46-80D1-57A76D4BD771}" destId="{4857A638-EBDD-9E42-8839-FB526D7FB708}" srcOrd="0" destOrd="0" presId="urn:microsoft.com/office/officeart/2005/8/layout/pyramid2"/>
    <dgm:cxn modelId="{71EF3E13-7A72-3144-BAD4-C46F51961FDD}" type="presOf" srcId="{38EADE6D-BF2D-0A49-9976-86A9E27913E5}" destId="{1592A17F-5050-CF48-8E90-47EAB062D10D}" srcOrd="0" destOrd="0" presId="urn:microsoft.com/office/officeart/2005/8/layout/pyramid2"/>
    <dgm:cxn modelId="{FD3C4C0E-820E-2240-8AAB-B33255B75961}" type="presParOf" srcId="{1592A17F-5050-CF48-8E90-47EAB062D10D}" destId="{44DA2EF0-F542-CC4A-8A91-EBA7AB1746C7}" srcOrd="0" destOrd="0" presId="urn:microsoft.com/office/officeart/2005/8/layout/pyramid2"/>
    <dgm:cxn modelId="{849AF4E2-C6CD-D54F-A3B7-303E13240939}" type="presParOf" srcId="{1592A17F-5050-CF48-8E90-47EAB062D10D}" destId="{B6BF5544-9792-8944-8A17-BCF37AF32064}" srcOrd="1" destOrd="0" presId="urn:microsoft.com/office/officeart/2005/8/layout/pyramid2"/>
    <dgm:cxn modelId="{C776A958-19EC-1742-B222-994F8416CA19}" type="presParOf" srcId="{B6BF5544-9792-8944-8A17-BCF37AF32064}" destId="{4857A638-EBDD-9E42-8839-FB526D7FB708}" srcOrd="0" destOrd="0" presId="urn:microsoft.com/office/officeart/2005/8/layout/pyramid2"/>
    <dgm:cxn modelId="{62650DAE-08DB-E84E-A8FB-0B57437A44CA}" type="presParOf" srcId="{B6BF5544-9792-8944-8A17-BCF37AF32064}" destId="{175932D1-ED61-A04A-9CCC-BCAF5AE8F0A5}" srcOrd="1" destOrd="0" presId="urn:microsoft.com/office/officeart/2005/8/layout/pyramid2"/>
    <dgm:cxn modelId="{E10B617E-7E84-2742-8C01-211ACF4144A5}" type="presParOf" srcId="{B6BF5544-9792-8944-8A17-BCF37AF32064}" destId="{7681B837-99CC-7244-98BB-8BDFBB3D3C0C}" srcOrd="2" destOrd="0" presId="urn:microsoft.com/office/officeart/2005/8/layout/pyramid2"/>
    <dgm:cxn modelId="{DC4194F7-EAD1-E84A-9F22-AEE5019EEAE7}" type="presParOf" srcId="{B6BF5544-9792-8944-8A17-BCF37AF32064}" destId="{C482AB27-5791-9A43-923F-D5FE4CB28461}" srcOrd="3" destOrd="0" presId="urn:microsoft.com/office/officeart/2005/8/layout/pyramid2"/>
    <dgm:cxn modelId="{EA14B67F-C3DD-A742-B57A-B66AB99BA9C8}" type="presParOf" srcId="{B6BF5544-9792-8944-8A17-BCF37AF32064}" destId="{CE948F14-48FD-DB4E-9AB6-B32EC4931545}" srcOrd="4" destOrd="0" presId="urn:microsoft.com/office/officeart/2005/8/layout/pyramid2"/>
    <dgm:cxn modelId="{57B216C9-B100-1D43-8895-3F6661489A30}" type="presParOf" srcId="{B6BF5544-9792-8944-8A17-BCF37AF32064}" destId="{30C13959-2D3D-5445-80BE-3656C6041B4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EADE6D-BF2D-0A49-9976-86A9E27913E5}" type="doc">
      <dgm:prSet loTypeId="urn:microsoft.com/office/officeart/2005/8/layout/pyramid2" loCatId="" qsTypeId="urn:microsoft.com/office/officeart/2005/8/quickstyle/simple4" qsCatId="simple" csTypeId="urn:microsoft.com/office/officeart/2005/8/colors/colorful3" csCatId="colorful" phldr="1"/>
      <dgm:spPr/>
    </dgm:pt>
    <dgm:pt modelId="{1B64D204-4D0B-ED46-80D1-57A76D4BD771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Betekenis opbouwen</a:t>
          </a:r>
          <a:endParaRPr lang="nl-NL" dirty="0"/>
        </a:p>
      </dgm:t>
    </dgm:pt>
    <dgm:pt modelId="{6EDA1E4C-5E24-194D-B45F-2F1F5EFEFBFC}" type="parTrans" cxnId="{852703F9-3F5B-994A-94F3-D248144E6316}">
      <dgm:prSet/>
      <dgm:spPr/>
      <dgm:t>
        <a:bodyPr/>
        <a:lstStyle/>
        <a:p>
          <a:endParaRPr lang="nl-NL"/>
        </a:p>
      </dgm:t>
    </dgm:pt>
    <dgm:pt modelId="{01E06166-E3CA-9040-973A-EBDA65BF5353}" type="sibTrans" cxnId="{852703F9-3F5B-994A-94F3-D248144E6316}">
      <dgm:prSet/>
      <dgm:spPr/>
      <dgm:t>
        <a:bodyPr/>
        <a:lstStyle/>
        <a:p>
          <a:endParaRPr lang="nl-NL"/>
        </a:p>
      </dgm:t>
    </dgm:pt>
    <dgm:pt modelId="{38F30658-579F-A54A-83B7-F543B791B0CC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Schematiseren</a:t>
          </a:r>
          <a:endParaRPr lang="nl-NL" dirty="0"/>
        </a:p>
      </dgm:t>
    </dgm:pt>
    <dgm:pt modelId="{E8334927-6FB6-D646-B486-11B7FEF9D712}" type="parTrans" cxnId="{DF47AC3E-F231-2B4C-B274-5BA9A174894D}">
      <dgm:prSet/>
      <dgm:spPr/>
      <dgm:t>
        <a:bodyPr/>
        <a:lstStyle/>
        <a:p>
          <a:endParaRPr lang="nl-NL"/>
        </a:p>
      </dgm:t>
    </dgm:pt>
    <dgm:pt modelId="{823EDD8D-2943-5249-A71B-FF2C2A2C7028}" type="sibTrans" cxnId="{DF47AC3E-F231-2B4C-B274-5BA9A174894D}">
      <dgm:prSet/>
      <dgm:spPr/>
      <dgm:t>
        <a:bodyPr/>
        <a:lstStyle/>
        <a:p>
          <a:endParaRPr lang="nl-NL"/>
        </a:p>
      </dgm:t>
    </dgm:pt>
    <dgm:pt modelId="{13DCCA4C-830F-124D-B4C0-26DE1F15A614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nl-NL" dirty="0" smtClean="0"/>
            <a:t>Onthouden</a:t>
          </a:r>
          <a:endParaRPr lang="nl-NL" dirty="0"/>
        </a:p>
      </dgm:t>
    </dgm:pt>
    <dgm:pt modelId="{BE8D409E-78B8-AD43-AC00-340373FEE82B}" type="parTrans" cxnId="{758DA04B-A9CC-7645-BA1A-6A17D92C919B}">
      <dgm:prSet/>
      <dgm:spPr/>
      <dgm:t>
        <a:bodyPr/>
        <a:lstStyle/>
        <a:p>
          <a:endParaRPr lang="nl-NL"/>
        </a:p>
      </dgm:t>
    </dgm:pt>
    <dgm:pt modelId="{B52575DB-84D9-FD47-A61F-BD252E89A1CC}" type="sibTrans" cxnId="{758DA04B-A9CC-7645-BA1A-6A17D92C919B}">
      <dgm:prSet/>
      <dgm:spPr/>
      <dgm:t>
        <a:bodyPr/>
        <a:lstStyle/>
        <a:p>
          <a:endParaRPr lang="nl-NL"/>
        </a:p>
      </dgm:t>
    </dgm:pt>
    <dgm:pt modelId="{1592A17F-5050-CF48-8E90-47EAB062D10D}" type="pres">
      <dgm:prSet presAssocID="{38EADE6D-BF2D-0A49-9976-86A9E27913E5}" presName="compositeShape" presStyleCnt="0">
        <dgm:presLayoutVars>
          <dgm:dir/>
          <dgm:resizeHandles/>
        </dgm:presLayoutVars>
      </dgm:prSet>
      <dgm:spPr/>
    </dgm:pt>
    <dgm:pt modelId="{44DA2EF0-F542-CC4A-8A91-EBA7AB1746C7}" type="pres">
      <dgm:prSet presAssocID="{38EADE6D-BF2D-0A49-9976-86A9E27913E5}" presName="pyramid" presStyleLbl="node1" presStyleIdx="0" presStyleCnt="1" custAng="10800000" custScaleX="150000" custLinFactNeighborX="1039" custLinFactNeighborY="1244"/>
      <dgm:spPr>
        <a:solidFill>
          <a:schemeClr val="accent5"/>
        </a:solidFill>
      </dgm:spPr>
    </dgm:pt>
    <dgm:pt modelId="{B6BF5544-9792-8944-8A17-BCF37AF32064}" type="pres">
      <dgm:prSet presAssocID="{38EADE6D-BF2D-0A49-9976-86A9E27913E5}" presName="theList" presStyleCnt="0"/>
      <dgm:spPr/>
    </dgm:pt>
    <dgm:pt modelId="{4857A638-EBDD-9E42-8839-FB526D7FB708}" type="pres">
      <dgm:prSet presAssocID="{1B64D204-4D0B-ED46-80D1-57A76D4BD771}" presName="aNode" presStyleLbl="fgAcc1" presStyleIdx="0" presStyleCnt="3" custLinFactY="-24718" custLinFactNeighborX="-49765" custLinFactNeighborY="-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75932D1-ED61-A04A-9CCC-BCAF5AE8F0A5}" type="pres">
      <dgm:prSet presAssocID="{1B64D204-4D0B-ED46-80D1-57A76D4BD771}" presName="aSpace" presStyleCnt="0"/>
      <dgm:spPr/>
    </dgm:pt>
    <dgm:pt modelId="{7681B837-99CC-7244-98BB-8BDFBB3D3C0C}" type="pres">
      <dgm:prSet presAssocID="{38F30658-579F-A54A-83B7-F543B791B0CC}" presName="aNode" presStyleLbl="fgAcc1" presStyleIdx="1" presStyleCnt="3" custLinFactY="-22935" custLinFactNeighborX="-49765" custLinFactNeighborY="-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482AB27-5791-9A43-923F-D5FE4CB28461}" type="pres">
      <dgm:prSet presAssocID="{38F30658-579F-A54A-83B7-F543B791B0CC}" presName="aSpace" presStyleCnt="0"/>
      <dgm:spPr/>
    </dgm:pt>
    <dgm:pt modelId="{CE948F14-48FD-DB4E-9AB6-B32EC4931545}" type="pres">
      <dgm:prSet presAssocID="{13DCCA4C-830F-124D-B4C0-26DE1F15A614}" presName="aNode" presStyleLbl="fgAcc1" presStyleIdx="2" presStyleCnt="3" custLinFactY="-24718" custLinFactNeighborX="-49915" custLinFactNeighborY="-10000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C13959-2D3D-5445-80BE-3656C6041B4D}" type="pres">
      <dgm:prSet presAssocID="{13DCCA4C-830F-124D-B4C0-26DE1F15A614}" presName="aSpace" presStyleCnt="0"/>
      <dgm:spPr/>
    </dgm:pt>
  </dgm:ptLst>
  <dgm:cxnLst>
    <dgm:cxn modelId="{C95CCFAD-9DDB-E74E-8FBE-BFFAC7EB4CD3}" type="presOf" srcId="{13DCCA4C-830F-124D-B4C0-26DE1F15A614}" destId="{CE948F14-48FD-DB4E-9AB6-B32EC4931545}" srcOrd="0" destOrd="0" presId="urn:microsoft.com/office/officeart/2005/8/layout/pyramid2"/>
    <dgm:cxn modelId="{758DA04B-A9CC-7645-BA1A-6A17D92C919B}" srcId="{38EADE6D-BF2D-0A49-9976-86A9E27913E5}" destId="{13DCCA4C-830F-124D-B4C0-26DE1F15A614}" srcOrd="2" destOrd="0" parTransId="{BE8D409E-78B8-AD43-AC00-340373FEE82B}" sibTransId="{B52575DB-84D9-FD47-A61F-BD252E89A1CC}"/>
    <dgm:cxn modelId="{B9D3B94F-3139-184D-B61E-7E41AA7368AA}" type="presOf" srcId="{38F30658-579F-A54A-83B7-F543B791B0CC}" destId="{7681B837-99CC-7244-98BB-8BDFBB3D3C0C}" srcOrd="0" destOrd="0" presId="urn:microsoft.com/office/officeart/2005/8/layout/pyramid2"/>
    <dgm:cxn modelId="{D8DA1624-4361-6642-A12A-1A6AC3112E3B}" type="presOf" srcId="{1B64D204-4D0B-ED46-80D1-57A76D4BD771}" destId="{4857A638-EBDD-9E42-8839-FB526D7FB708}" srcOrd="0" destOrd="0" presId="urn:microsoft.com/office/officeart/2005/8/layout/pyramid2"/>
    <dgm:cxn modelId="{852703F9-3F5B-994A-94F3-D248144E6316}" srcId="{38EADE6D-BF2D-0A49-9976-86A9E27913E5}" destId="{1B64D204-4D0B-ED46-80D1-57A76D4BD771}" srcOrd="0" destOrd="0" parTransId="{6EDA1E4C-5E24-194D-B45F-2F1F5EFEFBFC}" sibTransId="{01E06166-E3CA-9040-973A-EBDA65BF5353}"/>
    <dgm:cxn modelId="{DF47AC3E-F231-2B4C-B274-5BA9A174894D}" srcId="{38EADE6D-BF2D-0A49-9976-86A9E27913E5}" destId="{38F30658-579F-A54A-83B7-F543B791B0CC}" srcOrd="1" destOrd="0" parTransId="{E8334927-6FB6-D646-B486-11B7FEF9D712}" sibTransId="{823EDD8D-2943-5249-A71B-FF2C2A2C7028}"/>
    <dgm:cxn modelId="{91EAABDF-D992-2546-9412-9003B0631A3A}" type="presOf" srcId="{38EADE6D-BF2D-0A49-9976-86A9E27913E5}" destId="{1592A17F-5050-CF48-8E90-47EAB062D10D}" srcOrd="0" destOrd="0" presId="urn:microsoft.com/office/officeart/2005/8/layout/pyramid2"/>
    <dgm:cxn modelId="{0D5486A7-1C30-434B-8C3F-995362D91F3C}" type="presParOf" srcId="{1592A17F-5050-CF48-8E90-47EAB062D10D}" destId="{44DA2EF0-F542-CC4A-8A91-EBA7AB1746C7}" srcOrd="0" destOrd="0" presId="urn:microsoft.com/office/officeart/2005/8/layout/pyramid2"/>
    <dgm:cxn modelId="{3E44423F-E508-A343-AE45-30E66AB471D0}" type="presParOf" srcId="{1592A17F-5050-CF48-8E90-47EAB062D10D}" destId="{B6BF5544-9792-8944-8A17-BCF37AF32064}" srcOrd="1" destOrd="0" presId="urn:microsoft.com/office/officeart/2005/8/layout/pyramid2"/>
    <dgm:cxn modelId="{2017D573-1DF9-3843-B9A6-0AF3C4BB28E7}" type="presParOf" srcId="{B6BF5544-9792-8944-8A17-BCF37AF32064}" destId="{4857A638-EBDD-9E42-8839-FB526D7FB708}" srcOrd="0" destOrd="0" presId="urn:microsoft.com/office/officeart/2005/8/layout/pyramid2"/>
    <dgm:cxn modelId="{4B61B0ED-8DB3-D946-B02C-F5F97C5C6EB2}" type="presParOf" srcId="{B6BF5544-9792-8944-8A17-BCF37AF32064}" destId="{175932D1-ED61-A04A-9CCC-BCAF5AE8F0A5}" srcOrd="1" destOrd="0" presId="urn:microsoft.com/office/officeart/2005/8/layout/pyramid2"/>
    <dgm:cxn modelId="{8612B05B-758E-BA4B-B5DA-C6070F3061F5}" type="presParOf" srcId="{B6BF5544-9792-8944-8A17-BCF37AF32064}" destId="{7681B837-99CC-7244-98BB-8BDFBB3D3C0C}" srcOrd="2" destOrd="0" presId="urn:microsoft.com/office/officeart/2005/8/layout/pyramid2"/>
    <dgm:cxn modelId="{8354CA01-3492-B047-8235-22E19E23475C}" type="presParOf" srcId="{B6BF5544-9792-8944-8A17-BCF37AF32064}" destId="{C482AB27-5791-9A43-923F-D5FE4CB28461}" srcOrd="3" destOrd="0" presId="urn:microsoft.com/office/officeart/2005/8/layout/pyramid2"/>
    <dgm:cxn modelId="{1749BB74-4C54-5C4A-B8EE-B246C256190B}" type="presParOf" srcId="{B6BF5544-9792-8944-8A17-BCF37AF32064}" destId="{CE948F14-48FD-DB4E-9AB6-B32EC4931545}" srcOrd="4" destOrd="0" presId="urn:microsoft.com/office/officeart/2005/8/layout/pyramid2"/>
    <dgm:cxn modelId="{4AE87358-25DF-9B41-9504-368485DF8307}" type="presParOf" srcId="{B6BF5544-9792-8944-8A17-BCF37AF32064}" destId="{30C13959-2D3D-5445-80BE-3656C6041B4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A2EF0-F542-CC4A-8A91-EBA7AB1746C7}">
      <dsp:nvSpPr>
        <dsp:cNvPr id="0" name=""/>
        <dsp:cNvSpPr/>
      </dsp:nvSpPr>
      <dsp:spPr>
        <a:xfrm>
          <a:off x="-285750" y="0"/>
          <a:ext cx="6667500" cy="4445000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57A638-EBDD-9E42-8839-FB526D7FB708}">
      <dsp:nvSpPr>
        <dsp:cNvPr id="0" name=""/>
        <dsp:cNvSpPr/>
      </dsp:nvSpPr>
      <dsp:spPr>
        <a:xfrm>
          <a:off x="1679448" y="825726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Stappenplan achterhalen</a:t>
          </a:r>
          <a:endParaRPr lang="nl-NL" sz="2600" kern="1200" dirty="0"/>
        </a:p>
      </dsp:txBody>
      <dsp:txXfrm>
        <a:off x="1730813" y="877091"/>
        <a:ext cx="2786520" cy="949484"/>
      </dsp:txXfrm>
    </dsp:sp>
    <dsp:sp modelId="{7681B837-99CC-7244-98BB-8BDFBB3D3C0C}">
      <dsp:nvSpPr>
        <dsp:cNvPr id="0" name=""/>
        <dsp:cNvSpPr/>
      </dsp:nvSpPr>
      <dsp:spPr>
        <a:xfrm>
          <a:off x="1706116" y="2005133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Uitproberen</a:t>
          </a:r>
          <a:endParaRPr lang="nl-NL" sz="2600" kern="1200" dirty="0"/>
        </a:p>
      </dsp:txBody>
      <dsp:txXfrm>
        <a:off x="1757481" y="2056498"/>
        <a:ext cx="2786520" cy="949484"/>
      </dsp:txXfrm>
    </dsp:sp>
    <dsp:sp modelId="{CE948F14-48FD-DB4E-9AB6-B32EC4931545}">
      <dsp:nvSpPr>
        <dsp:cNvPr id="0" name=""/>
        <dsp:cNvSpPr/>
      </dsp:nvSpPr>
      <dsp:spPr>
        <a:xfrm>
          <a:off x="1706116" y="3216295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Automatiseren</a:t>
          </a:r>
          <a:endParaRPr lang="nl-NL" sz="2600" kern="1200" dirty="0"/>
        </a:p>
      </dsp:txBody>
      <dsp:txXfrm>
        <a:off x="1757481" y="3267660"/>
        <a:ext cx="2786520" cy="949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A2EF0-F542-CC4A-8A91-EBA7AB1746C7}">
      <dsp:nvSpPr>
        <dsp:cNvPr id="0" name=""/>
        <dsp:cNvSpPr/>
      </dsp:nvSpPr>
      <dsp:spPr>
        <a:xfrm rot="10800000">
          <a:off x="-285750" y="0"/>
          <a:ext cx="6667500" cy="4445000"/>
        </a:xfrm>
        <a:prstGeom prst="triangle">
          <a:avLst/>
        </a:prstGeom>
        <a:solidFill>
          <a:schemeClr val="accent5"/>
        </a:soli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57A638-EBDD-9E42-8839-FB526D7FB708}">
      <dsp:nvSpPr>
        <dsp:cNvPr id="0" name=""/>
        <dsp:cNvSpPr/>
      </dsp:nvSpPr>
      <dsp:spPr>
        <a:xfrm>
          <a:off x="1610164" y="55274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Betekenis opbouwen</a:t>
          </a:r>
          <a:endParaRPr lang="nl-NL" sz="2600" kern="1200" dirty="0"/>
        </a:p>
      </dsp:txBody>
      <dsp:txXfrm>
        <a:off x="1661529" y="106639"/>
        <a:ext cx="2786520" cy="949484"/>
      </dsp:txXfrm>
    </dsp:sp>
    <dsp:sp modelId="{7681B837-99CC-7244-98BB-8BDFBB3D3C0C}">
      <dsp:nvSpPr>
        <dsp:cNvPr id="0" name=""/>
        <dsp:cNvSpPr/>
      </dsp:nvSpPr>
      <dsp:spPr>
        <a:xfrm>
          <a:off x="1610164" y="1257776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Schematiseren</a:t>
          </a:r>
          <a:endParaRPr lang="nl-NL" sz="2600" kern="1200" dirty="0"/>
        </a:p>
      </dsp:txBody>
      <dsp:txXfrm>
        <a:off x="1661529" y="1309141"/>
        <a:ext cx="2786520" cy="949484"/>
      </dsp:txXfrm>
    </dsp:sp>
    <dsp:sp modelId="{CE948F14-48FD-DB4E-9AB6-B32EC4931545}">
      <dsp:nvSpPr>
        <dsp:cNvPr id="0" name=""/>
        <dsp:cNvSpPr/>
      </dsp:nvSpPr>
      <dsp:spPr>
        <a:xfrm>
          <a:off x="1605830" y="2422757"/>
          <a:ext cx="2889250" cy="105221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smtClean="0"/>
            <a:t>Onthouden</a:t>
          </a:r>
          <a:endParaRPr lang="nl-NL" sz="2600" kern="1200" dirty="0"/>
        </a:p>
      </dsp:txBody>
      <dsp:txXfrm>
        <a:off x="1657195" y="2474122"/>
        <a:ext cx="2786520" cy="949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79B26D8-F7AC-AE45-B996-A5986A424C80}" type="datetimeFigureOut">
              <a:rPr lang="nl-NL" smtClean="0"/>
              <a:t>22-05-14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FA0617CF-C219-2C41-86B7-49E16CE0E30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ns.nl/jeffreyzweverink" TargetMode="External"/><Relationship Id="rId4" Type="http://schemas.openxmlformats.org/officeDocument/2006/relationships/hyperlink" Target="https://www.youtube.com/watch?v=M5CwMQDz_BU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effreyzweverink.n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dirty="0" smtClean="0"/>
              <a:t>Didactiek Boekhouden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nl-NL" dirty="0" smtClean="0"/>
              <a:t>Workshop</a:t>
            </a:r>
          </a:p>
          <a:p>
            <a:pPr algn="r"/>
            <a:r>
              <a:rPr lang="nl-NL" dirty="0" smtClean="0"/>
              <a:t>Vakdidactische dag</a:t>
            </a:r>
          </a:p>
          <a:p>
            <a:pPr algn="r"/>
            <a:r>
              <a:rPr lang="nl-NL" dirty="0" smtClean="0"/>
              <a:t>23 mei 2014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38" y="164459"/>
            <a:ext cx="6383275" cy="159469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20816" b="25281"/>
          <a:stretch/>
        </p:blipFill>
        <p:spPr>
          <a:xfrm>
            <a:off x="626782" y="1834448"/>
            <a:ext cx="4318000" cy="273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</a:t>
            </a:r>
            <a:endParaRPr lang="nl-NL" dirty="0"/>
          </a:p>
        </p:txBody>
      </p:sp>
      <p:pic>
        <p:nvPicPr>
          <p:cNvPr id="5" name="Afbeelding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19" y="274638"/>
            <a:ext cx="8561039" cy="6086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2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Werkvorm 2: Memorie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>
                <a:solidFill>
                  <a:srgbClr val="000000"/>
                </a:solidFill>
              </a:rPr>
              <a:t>Twee sets met kaarten: 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000000"/>
                </a:solidFill>
              </a:rPr>
              <a:t>set met </a:t>
            </a:r>
            <a:r>
              <a:rPr lang="nl-NL" dirty="0" smtClean="0">
                <a:solidFill>
                  <a:srgbClr val="000000"/>
                </a:solidFill>
              </a:rPr>
              <a:t>financiële </a:t>
            </a:r>
            <a:r>
              <a:rPr lang="nl-NL" dirty="0">
                <a:solidFill>
                  <a:srgbClr val="000000"/>
                </a:solidFill>
              </a:rPr>
              <a:t>feiten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000000"/>
                </a:solidFill>
              </a:rPr>
              <a:t>set met journaalposten</a:t>
            </a:r>
          </a:p>
          <a:p>
            <a:endParaRPr lang="nl-NL" dirty="0">
              <a:solidFill>
                <a:srgbClr val="000000"/>
              </a:solidFill>
            </a:endParaRPr>
          </a:p>
          <a:p>
            <a:r>
              <a:rPr lang="nl-NL" dirty="0">
                <a:solidFill>
                  <a:srgbClr val="000000"/>
                </a:solidFill>
              </a:rPr>
              <a:t>Maak groepjes van vier.</a:t>
            </a:r>
          </a:p>
          <a:p>
            <a:r>
              <a:rPr lang="nl-NL" dirty="0">
                <a:solidFill>
                  <a:srgbClr val="000000"/>
                </a:solidFill>
              </a:rPr>
              <a:t>Leg de kaarten met de tekst naar beneden op tafel.</a:t>
            </a:r>
          </a:p>
          <a:p>
            <a:r>
              <a:rPr lang="nl-NL" dirty="0">
                <a:solidFill>
                  <a:srgbClr val="000000"/>
                </a:solidFill>
              </a:rPr>
              <a:t>Zorg ervoor dat de beide setjes gescheiden op tafel liggen.</a:t>
            </a:r>
          </a:p>
          <a:p>
            <a:r>
              <a:rPr lang="nl-NL" dirty="0">
                <a:solidFill>
                  <a:srgbClr val="000000"/>
                </a:solidFill>
              </a:rPr>
              <a:t>Zoek een match: leg elke keer uit waarom er wel/geen match is.</a:t>
            </a:r>
          </a:p>
          <a:p>
            <a:r>
              <a:rPr lang="nl-NL" dirty="0" err="1">
                <a:solidFill>
                  <a:srgbClr val="000000"/>
                </a:solidFill>
              </a:rPr>
              <a:t>Groepgenoten</a:t>
            </a:r>
            <a:r>
              <a:rPr lang="nl-NL" dirty="0">
                <a:solidFill>
                  <a:srgbClr val="000000"/>
                </a:solidFill>
              </a:rPr>
              <a:t> moeten meedenken of het klopt.</a:t>
            </a:r>
          </a:p>
          <a:p>
            <a:r>
              <a:rPr lang="nl-NL" dirty="0">
                <a:solidFill>
                  <a:srgbClr val="000000"/>
                </a:solidFill>
              </a:rPr>
              <a:t>Elke correcte match levert 1 punt op.</a:t>
            </a:r>
          </a:p>
          <a:p>
            <a:r>
              <a:rPr lang="nl-NL" dirty="0">
                <a:solidFill>
                  <a:srgbClr val="000000"/>
                </a:solidFill>
              </a:rPr>
              <a:t>De beurt draait steeds door dus ook als je wel een match hebt.</a:t>
            </a:r>
          </a:p>
        </p:txBody>
      </p:sp>
    </p:spTree>
    <p:extLst>
      <p:ext uri="{BB962C8B-B14F-4D97-AF65-F5344CB8AC3E}">
        <p14:creationId xmlns:p14="http://schemas.microsoft.com/office/powerpoint/2010/main" val="292800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 weten?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Over werkvorm systeemdenken:</a:t>
            </a:r>
          </a:p>
          <a:p>
            <a:r>
              <a:rPr lang="nl-NL" dirty="0" smtClean="0"/>
              <a:t>Binnenkort online: </a:t>
            </a:r>
            <a:r>
              <a:rPr lang="nl-NL" dirty="0" smtClean="0">
                <a:hlinkClick r:id="rId2"/>
              </a:rPr>
              <a:t>www.jeffreyzweverink.nl</a:t>
            </a:r>
            <a:r>
              <a:rPr lang="nl-NL" dirty="0" smtClean="0"/>
              <a:t> </a:t>
            </a:r>
          </a:p>
          <a:p>
            <a:r>
              <a:rPr lang="nl-NL" dirty="0" smtClean="0"/>
              <a:t>Boekje kunt u kopen voor 2,00 euro (symbolisch bedrag)</a:t>
            </a:r>
            <a:endParaRPr lang="nl-NL" dirty="0" smtClean="0"/>
          </a:p>
          <a:p>
            <a:r>
              <a:rPr lang="nl-NL" dirty="0" smtClean="0"/>
              <a:t>Kijk op </a:t>
            </a:r>
            <a:r>
              <a:rPr lang="nl-NL" dirty="0" smtClean="0">
                <a:hlinkClick r:id="rId3"/>
              </a:rPr>
              <a:t>www.spons.nl/jeffreyzweverink</a:t>
            </a:r>
            <a:r>
              <a:rPr lang="nl-NL" dirty="0" smtClean="0"/>
              <a:t> voor digitale </a:t>
            </a:r>
            <a:r>
              <a:rPr lang="nl-NL" dirty="0" err="1" smtClean="0"/>
              <a:t>leerpad</a:t>
            </a:r>
            <a:endParaRPr lang="nl-NL" dirty="0" smtClean="0"/>
          </a:p>
          <a:p>
            <a:pPr lvl="1"/>
            <a:r>
              <a:rPr lang="nl-NL" dirty="0">
                <a:hlinkClick r:id="rId4"/>
              </a:rPr>
              <a:t>https://www.youtube.com/watch?v=</a:t>
            </a:r>
            <a:r>
              <a:rPr lang="nl-NL" dirty="0" smtClean="0">
                <a:hlinkClick r:id="rId4"/>
              </a:rPr>
              <a:t>M5CwMQDz_BU</a:t>
            </a:r>
            <a:r>
              <a:rPr lang="nl-NL" dirty="0" smtClean="0"/>
              <a:t> </a:t>
            </a:r>
          </a:p>
          <a:p>
            <a:pPr marL="68580" indent="0">
              <a:buNone/>
            </a:pPr>
            <a:endParaRPr lang="nl-NL" dirty="0" smtClean="0"/>
          </a:p>
          <a:p>
            <a:r>
              <a:rPr lang="nl-NL" b="1" dirty="0" smtClean="0"/>
              <a:t>Over werkvorm memorie:</a:t>
            </a:r>
          </a:p>
          <a:p>
            <a:r>
              <a:rPr lang="nl-NL" dirty="0"/>
              <a:t>Activerende werkvormen voor boekhouden vind je ook in het boek van Roel Grol .: leren denken met bedrijfseconomie.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6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Welkom: even voorstellen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799" y="1600201"/>
            <a:ext cx="8008371" cy="3991770"/>
          </a:xfrm>
        </p:spPr>
        <p:txBody>
          <a:bodyPr>
            <a:noAutofit/>
          </a:bodyPr>
          <a:lstStyle/>
          <a:p>
            <a:r>
              <a:rPr lang="nl-NL" sz="2800" dirty="0" smtClean="0"/>
              <a:t>Marijke Zuidhof</a:t>
            </a:r>
          </a:p>
          <a:p>
            <a:pPr lvl="1"/>
            <a:r>
              <a:rPr lang="nl-NL" sz="2400" dirty="0" smtClean="0"/>
              <a:t>Lerarenopleider </a:t>
            </a:r>
            <a:r>
              <a:rPr lang="nl-NL" sz="2400" dirty="0" err="1"/>
              <a:t>Han</a:t>
            </a:r>
            <a:r>
              <a:rPr lang="nl-NL" sz="2400" dirty="0"/>
              <a:t> </a:t>
            </a:r>
          </a:p>
          <a:p>
            <a:pPr lvl="1"/>
            <a:r>
              <a:rPr lang="nl-NL" sz="2400" dirty="0" smtClean="0"/>
              <a:t>Coördinator </a:t>
            </a:r>
            <a:r>
              <a:rPr lang="nl-NL" sz="2400" dirty="0"/>
              <a:t>lerarenopleiding economie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8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Welkom: even voorstellen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799" y="1600201"/>
            <a:ext cx="8008371" cy="3991770"/>
          </a:xfrm>
        </p:spPr>
        <p:txBody>
          <a:bodyPr>
            <a:noAutofit/>
          </a:bodyPr>
          <a:lstStyle/>
          <a:p>
            <a:r>
              <a:rPr lang="nl-NL" sz="2800" dirty="0" smtClean="0"/>
              <a:t>Jeffrey Zweverink </a:t>
            </a:r>
          </a:p>
          <a:p>
            <a:pPr lvl="1"/>
            <a:r>
              <a:rPr lang="nl-NL" sz="2000" dirty="0" smtClean="0"/>
              <a:t>2</a:t>
            </a:r>
            <a:r>
              <a:rPr lang="nl-NL" sz="2000" baseline="30000" dirty="0" smtClean="0"/>
              <a:t>e</a:t>
            </a:r>
            <a:r>
              <a:rPr lang="nl-NL" sz="2000" dirty="0" smtClean="0"/>
              <a:t> </a:t>
            </a:r>
            <a:r>
              <a:rPr lang="nl-NL" sz="2000" dirty="0" err="1" smtClean="0"/>
              <a:t>jaars</a:t>
            </a:r>
            <a:r>
              <a:rPr lang="nl-NL" sz="2000" dirty="0" smtClean="0"/>
              <a:t> Leraar economie (2</a:t>
            </a:r>
            <a:r>
              <a:rPr lang="nl-NL" sz="2000" baseline="30000" dirty="0" smtClean="0"/>
              <a:t>de</a:t>
            </a:r>
            <a:r>
              <a:rPr lang="nl-NL" sz="2000" dirty="0" smtClean="0"/>
              <a:t> </a:t>
            </a:r>
            <a:r>
              <a:rPr lang="nl-NL" sz="2000" dirty="0" err="1" smtClean="0"/>
              <a:t>graads</a:t>
            </a:r>
            <a:r>
              <a:rPr lang="nl-NL" sz="2000" dirty="0" smtClean="0"/>
              <a:t>) bij de HAN</a:t>
            </a:r>
          </a:p>
          <a:p>
            <a:pPr lvl="1"/>
            <a:r>
              <a:rPr lang="nl-NL" sz="2000" dirty="0" smtClean="0"/>
              <a:t>Jonge ondernemer</a:t>
            </a:r>
          </a:p>
          <a:p>
            <a:pPr lvl="2"/>
            <a:r>
              <a:rPr lang="nl-NL" sz="1800" dirty="0" smtClean="0"/>
              <a:t>Eigenaar bij Studiebegeleiding </a:t>
            </a:r>
            <a:r>
              <a:rPr lang="nl-NL" sz="1800" dirty="0" err="1" smtClean="0"/>
              <a:t>Learn</a:t>
            </a:r>
            <a:r>
              <a:rPr lang="nl-NL" sz="1800" dirty="0" smtClean="0"/>
              <a:t>-It </a:t>
            </a:r>
          </a:p>
          <a:p>
            <a:pPr lvl="2"/>
            <a:r>
              <a:rPr lang="nl-NL" sz="1800" dirty="0" smtClean="0"/>
              <a:t>Projectleider &amp; Vestigingsmanager bij Studiebegeleiding Tumult</a:t>
            </a:r>
          </a:p>
          <a:p>
            <a:pPr lvl="1"/>
            <a:r>
              <a:rPr lang="nl-NL" sz="2000" dirty="0" smtClean="0"/>
              <a:t>Didactische methode ontwikkelt voor boekhouden</a:t>
            </a:r>
          </a:p>
          <a:p>
            <a:pPr lvl="1"/>
            <a:r>
              <a:rPr lang="nl-NL" sz="2000" dirty="0" smtClean="0"/>
              <a:t>Vooropleiding: MBO Bedrijfsadministratie </a:t>
            </a:r>
          </a:p>
          <a:p>
            <a:pPr lvl="1"/>
            <a:r>
              <a:rPr lang="nl-NL" sz="2000" dirty="0" smtClean="0"/>
              <a:t>Examentrainer voor MBO Bedrijfsadministratie niveau 3 en 4</a:t>
            </a:r>
          </a:p>
          <a:p>
            <a:endParaRPr lang="nl-NL" sz="2800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9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Welkom; voorstellen en programma </a:t>
            </a:r>
          </a:p>
          <a:p>
            <a:r>
              <a:rPr lang="nl-NL" dirty="0" smtClean="0">
                <a:sym typeface="Wingdings"/>
              </a:rPr>
              <a:t>Driehoek van denken en doen</a:t>
            </a:r>
          </a:p>
          <a:p>
            <a:r>
              <a:rPr lang="nl-NL" dirty="0" smtClean="0">
                <a:sym typeface="Wingdings"/>
              </a:rPr>
              <a:t>Probleem bij het boekhouden met de oplossing</a:t>
            </a:r>
          </a:p>
          <a:p>
            <a:r>
              <a:rPr lang="nl-NL" dirty="0" smtClean="0">
                <a:sym typeface="Wingdings"/>
              </a:rPr>
              <a:t>Werkvorm 1</a:t>
            </a:r>
          </a:p>
          <a:p>
            <a:r>
              <a:rPr lang="nl-NL" dirty="0" smtClean="0">
                <a:sym typeface="Wingdings"/>
              </a:rPr>
              <a:t>Werkvorm 2</a:t>
            </a:r>
          </a:p>
          <a:p>
            <a:r>
              <a:rPr lang="nl-NL" dirty="0" smtClean="0">
                <a:sym typeface="Wingdings"/>
              </a:rPr>
              <a:t>Afsluiting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Driehoek van doen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7646169"/>
              </p:ext>
            </p:extLst>
          </p:nvPr>
        </p:nvGraphicFramePr>
        <p:xfrm>
          <a:off x="1524000" y="1362363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65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Driehoek van denken</a:t>
            </a:r>
            <a:endParaRPr lang="nl-NL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11898049"/>
              </p:ext>
            </p:extLst>
          </p:nvPr>
        </p:nvGraphicFramePr>
        <p:xfrm>
          <a:off x="1524000" y="1616363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Afbeelding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98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 bij het boekhouden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Leerlingen leren journaalposten uit hun hoofd </a:t>
            </a:r>
          </a:p>
          <a:p>
            <a:r>
              <a:rPr lang="nl-NL" dirty="0" smtClean="0"/>
              <a:t>Snappen het systeem erachter niet</a:t>
            </a:r>
          </a:p>
          <a:p>
            <a:r>
              <a:rPr lang="nl-NL" dirty="0" smtClean="0"/>
              <a:t>Boekhoudregels passen ze maar mondjes matig toe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9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Oplossing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Oplossen met voorkennis </a:t>
            </a:r>
            <a:r>
              <a:rPr lang="nl-NL" dirty="0" smtClean="0">
                <a:sym typeface="Wingdings"/>
              </a:rPr>
              <a:t>” Systeemdenken”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Administratieve Organisatie</a:t>
            </a:r>
          </a:p>
          <a:p>
            <a:r>
              <a:rPr lang="nl-NL" dirty="0" smtClean="0"/>
              <a:t>Journaalposten tot stand laten komen</a:t>
            </a:r>
            <a:endParaRPr lang="nl-NL" dirty="0"/>
          </a:p>
          <a:p>
            <a:r>
              <a:rPr lang="nl-NL" dirty="0"/>
              <a:t>Inkoop en verkoopproces </a:t>
            </a:r>
            <a:endParaRPr lang="nl-NL" dirty="0" smtClean="0"/>
          </a:p>
          <a:p>
            <a:r>
              <a:rPr lang="nl-NL" dirty="0"/>
              <a:t>O</a:t>
            </a:r>
            <a:r>
              <a:rPr lang="nl-NL" dirty="0" smtClean="0"/>
              <a:t>ntleden </a:t>
            </a:r>
            <a:r>
              <a:rPr lang="nl-NL" dirty="0"/>
              <a:t>met behulp van boekingsregels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3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Werkvorm 1:  systeemdenken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dirty="0" smtClean="0"/>
              <a:t>Maak groepjes van 2 personen</a:t>
            </a:r>
          </a:p>
          <a:p>
            <a:r>
              <a:rPr lang="nl-NL" dirty="0" smtClean="0"/>
              <a:t>Pak de pictogrammen uit de enveloppe</a:t>
            </a:r>
          </a:p>
          <a:p>
            <a:r>
              <a:rPr lang="nl-NL" dirty="0" smtClean="0"/>
              <a:t>Pak een A3 papier </a:t>
            </a:r>
          </a:p>
          <a:p>
            <a:r>
              <a:rPr lang="nl-NL" dirty="0" smtClean="0"/>
              <a:t>Visualiseer met de pictogrammen het inkoopproces op het A3 papier</a:t>
            </a:r>
          </a:p>
          <a:p>
            <a:r>
              <a:rPr lang="nl-NL" dirty="0" smtClean="0"/>
              <a:t>Geef </a:t>
            </a:r>
            <a:r>
              <a:rPr lang="nl-NL" dirty="0" smtClean="0"/>
              <a:t>met pijlen de goederen en geldstromen aan</a:t>
            </a:r>
          </a:p>
          <a:p>
            <a:r>
              <a:rPr lang="nl-NL" dirty="0"/>
              <a:t>En laat de inkoopjournaalpost </a:t>
            </a:r>
            <a:r>
              <a:rPr lang="nl-NL" dirty="0" smtClean="0"/>
              <a:t>ontstaan uit de pijlen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Je hebt hiervoor 10 minuten </a:t>
            </a:r>
          </a:p>
          <a:p>
            <a:pPr marL="68580" indent="0">
              <a:buNone/>
            </a:pPr>
            <a:endParaRPr lang="nl-NL" dirty="0" smtClean="0"/>
          </a:p>
          <a:p>
            <a:r>
              <a:rPr lang="nl-NL" dirty="0" smtClean="0"/>
              <a:t>Veel succes! </a:t>
            </a:r>
          </a:p>
          <a:p>
            <a:pPr marL="6858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368" y="0"/>
            <a:ext cx="2902987" cy="7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3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94</TotalTime>
  <Words>360</Words>
  <Application>Microsoft Macintosh PowerPoint</Application>
  <PresentationFormat>Diavoorstelling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Urban Pop</vt:lpstr>
      <vt:lpstr>Didactiek Boekhouden</vt:lpstr>
      <vt:lpstr>Welkom: even voorstellen</vt:lpstr>
      <vt:lpstr>Welkom: even voorstellen</vt:lpstr>
      <vt:lpstr>Wat gaan we doen?</vt:lpstr>
      <vt:lpstr>Driehoek van doen</vt:lpstr>
      <vt:lpstr>Driehoek van denken</vt:lpstr>
      <vt:lpstr>Probleem bij het boekhouden</vt:lpstr>
      <vt:lpstr>Oplossing</vt:lpstr>
      <vt:lpstr>Werkvorm 1:  systeemdenken</vt:lpstr>
      <vt:lpstr>antwoord</vt:lpstr>
      <vt:lpstr>Werkvorm 2: Memorie</vt:lpstr>
      <vt:lpstr>Meer weten?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Didactiek Boekhouden</dc:title>
  <dc:creator>Jeffrey</dc:creator>
  <cp:lastModifiedBy>Jeffrey</cp:lastModifiedBy>
  <cp:revision>22</cp:revision>
  <dcterms:created xsi:type="dcterms:W3CDTF">2014-02-16T16:11:14Z</dcterms:created>
  <dcterms:modified xsi:type="dcterms:W3CDTF">2014-05-22T19:39:35Z</dcterms:modified>
</cp:coreProperties>
</file>