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75844-951C-45EE-A805-8B89155D59F1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3AF4E-46E1-439E-9A8D-6837D3DF482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33713-D041-4F2B-B565-BD8A6BCFD44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76854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33713-D041-4F2B-B565-BD8A6BCFD44C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558179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99879-69D3-4621-8FC9-84E2C64A9957}" type="datetimeFigureOut">
              <a:rPr lang="nl-NL" smtClean="0"/>
              <a:pPr/>
              <a:t>29-8-2013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B0E29-CA1E-4AD0-BCC6-E2EE0A0D48A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91668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Spel: Koop een euro.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043608" y="2768154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Je kan een euro kopen. Mooi, maar er is wel 1 regel:</a:t>
            </a:r>
          </a:p>
          <a:p>
            <a:r>
              <a:rPr lang="nl-NL" dirty="0" smtClean="0"/>
              <a:t>De hoogste bieder krijgt de euro voor het bod, maar de laatste bieder die er net onder zit moet zijn geld aan de veilingmeester geven.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043608" y="467327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Hoeveel bied jij?</a:t>
            </a:r>
            <a:endParaRPr lang="nl-NL" sz="2800" dirty="0"/>
          </a:p>
        </p:txBody>
      </p:sp>
      <p:pic>
        <p:nvPicPr>
          <p:cNvPr id="1030" name="Picture 6" descr="C:\Users\harryvonne\AppData\Local\Microsoft\Windows\Temporary Internet Files\Content.IE5\ZBR7PZDZ\MC90030368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0540"/>
            <a:ext cx="1730959" cy="173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043608" y="55172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 spelen het spel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25655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475656" y="76470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Waarom  wordt er meer geboden dan een euro waard ?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619672" y="220486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Stoppen brengt kosten met zich </a:t>
            </a:r>
          </a:p>
          <a:p>
            <a:pPr algn="ctr"/>
            <a:r>
              <a:rPr lang="nl-NL" dirty="0" smtClean="0"/>
              <a:t>(</a:t>
            </a:r>
            <a:r>
              <a:rPr lang="nl-NL" dirty="0" err="1" smtClean="0"/>
              <a:t>sunk</a:t>
            </a:r>
            <a:r>
              <a:rPr lang="nl-NL" dirty="0" smtClean="0"/>
              <a:t> </a:t>
            </a:r>
            <a:r>
              <a:rPr lang="nl-NL" dirty="0" err="1" smtClean="0"/>
              <a:t>costs</a:t>
            </a:r>
            <a:r>
              <a:rPr lang="nl-NL" dirty="0" smtClean="0"/>
              <a:t>=verborgen kosten)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123728" y="386104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Vergelijk toe/uittreding marktvorm</a:t>
            </a:r>
            <a:endParaRPr lang="nl-NL" dirty="0"/>
          </a:p>
        </p:txBody>
      </p:sp>
      <p:cxnSp>
        <p:nvCxnSpPr>
          <p:cNvPr id="6" name="Rechte verbindingslijn met pijl 5"/>
          <p:cNvCxnSpPr/>
          <p:nvPr/>
        </p:nvCxnSpPr>
        <p:spPr>
          <a:xfrm>
            <a:off x="4247964" y="1340768"/>
            <a:ext cx="0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4247964" y="2851195"/>
            <a:ext cx="0" cy="8658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4128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105273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Spelvarianten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43608" y="1772816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de overgebleven spelers, om een eind aan het spel te maken, het bod opschrijven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vooraf een schatting maken van het bedrag dat men bereid is te betalen: waarom zal de schatting niet uitkomen (werkelijkheid is hoger dan verwachting)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berekenen wanneer de veilingmeester winst gaat maken (de winst van de veilingmeester is het verlies van de spelers)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Laat de groep eens coöperatief te werk gaan: hoeveel wordt er </a:t>
            </a:r>
            <a:r>
              <a:rPr lang="nl-NL" smtClean="0"/>
              <a:t>dan geboden? Dit </a:t>
            </a:r>
            <a:r>
              <a:rPr lang="nl-NL" dirty="0" smtClean="0"/>
              <a:t>kun je bewerkstelligen door aan te kondigen dat het spel nog een keer gespeeld gaat worden maar dat jij als docent even 1 minuutje weg moet.  Je zult zien: de groep heeft afspraken gemaakt over de biedingen </a:t>
            </a:r>
            <a:r>
              <a:rPr lang="nl-NL" dirty="0" smtClean="0">
                <a:sym typeface="Wingdings" pitchFamily="2" charset="2"/>
              </a:rPr>
              <a:t> </a:t>
            </a:r>
            <a:r>
              <a:rPr lang="nl-NL" dirty="0" err="1" smtClean="0">
                <a:sym typeface="Wingdings" pitchFamily="2" charset="2"/>
              </a:rPr>
              <a:t>vrgl</a:t>
            </a:r>
            <a:r>
              <a:rPr lang="nl-NL" dirty="0" smtClean="0">
                <a:sym typeface="Wingdings" pitchFamily="2" charset="2"/>
              </a:rPr>
              <a:t>. AMF toezichthouder o.a. prijsafspraken.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212</Words>
  <Application>Microsoft Office PowerPoint</Application>
  <PresentationFormat>Diavoorstelling (4:3)</PresentationFormat>
  <Paragraphs>16</Paragraphs>
  <Slides>3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Dia 1</vt:lpstr>
      <vt:lpstr>Dia 2</vt:lpstr>
      <vt:lpstr>Dia 3</vt:lpstr>
    </vt:vector>
  </TitlesOfParts>
  <Company>Hogeschool van Amsterdam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westh</dc:creator>
  <cp:lastModifiedBy>vevdp</cp:lastModifiedBy>
  <cp:revision>2</cp:revision>
  <dcterms:created xsi:type="dcterms:W3CDTF">2013-08-29T08:10:03Z</dcterms:created>
  <dcterms:modified xsi:type="dcterms:W3CDTF">2013-08-29T11:27:07Z</dcterms:modified>
</cp:coreProperties>
</file>